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  <p:sldMasterId id="2147483912" r:id="rId2"/>
    <p:sldMasterId id="2147483804" r:id="rId3"/>
  </p:sldMasterIdLst>
  <p:notesMasterIdLst>
    <p:notesMasterId r:id="rId27"/>
  </p:notesMasterIdLst>
  <p:sldIdLst>
    <p:sldId id="474" r:id="rId4"/>
    <p:sldId id="476" r:id="rId5"/>
    <p:sldId id="517" r:id="rId6"/>
    <p:sldId id="518" r:id="rId7"/>
    <p:sldId id="519" r:id="rId8"/>
    <p:sldId id="570" r:id="rId9"/>
    <p:sldId id="588" r:id="rId10"/>
    <p:sldId id="580" r:id="rId11"/>
    <p:sldId id="569" r:id="rId12"/>
    <p:sldId id="594" r:id="rId13"/>
    <p:sldId id="592" r:id="rId14"/>
    <p:sldId id="582" r:id="rId15"/>
    <p:sldId id="572" r:id="rId16"/>
    <p:sldId id="583" r:id="rId17"/>
    <p:sldId id="585" r:id="rId18"/>
    <p:sldId id="586" r:id="rId19"/>
    <p:sldId id="589" r:id="rId20"/>
    <p:sldId id="575" r:id="rId21"/>
    <p:sldId id="576" r:id="rId22"/>
    <p:sldId id="472" r:id="rId23"/>
    <p:sldId id="281" r:id="rId24"/>
    <p:sldId id="282" r:id="rId25"/>
    <p:sldId id="595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00CC"/>
    <a:srgbClr val="FFCC00"/>
    <a:srgbClr val="33CC33"/>
    <a:srgbClr val="FF9900"/>
    <a:srgbClr val="FFFFCC"/>
    <a:srgbClr val="FF0066"/>
    <a:srgbClr val="BB5181"/>
    <a:srgbClr val="B0C7E2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80072" autoAdjust="0"/>
  </p:normalViewPr>
  <p:slideViewPr>
    <p:cSldViewPr>
      <p:cViewPr varScale="1">
        <p:scale>
          <a:sx n="59" d="100"/>
          <a:sy n="59" d="100"/>
        </p:scale>
        <p:origin x="171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Relationship Id="rId4" Type="http://schemas.openxmlformats.org/officeDocument/2006/relationships/image" Target="../media/image8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jpeg"/><Relationship Id="rId1" Type="http://schemas.openxmlformats.org/officeDocument/2006/relationships/image" Target="../media/image38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Relationship Id="rId4" Type="http://schemas.openxmlformats.org/officeDocument/2006/relationships/image" Target="../media/image8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jpeg"/><Relationship Id="rId1" Type="http://schemas.openxmlformats.org/officeDocument/2006/relationships/image" Target="../media/image3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85588D-079D-47FC-9133-1257B85D7086}" type="doc">
      <dgm:prSet loTypeId="urn:microsoft.com/office/officeart/2008/layout/VerticalCurvedList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FD0E9A5-CBAC-448E-874D-B303F5AF5E36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bn-BD" dirty="0" smtClean="0">
              <a:ln w="11430"/>
              <a:latin typeface="NikoshBAN" pitchFamily="2" charset="0"/>
              <a:cs typeface="NikoshBAN" pitchFamily="2" charset="0"/>
            </a:rPr>
            <a:t>কালবৈশাখী </a:t>
          </a:r>
          <a:r>
            <a:rPr lang="en-US" dirty="0" smtClean="0">
              <a:ln w="11430"/>
              <a:latin typeface="NikoshBAN" pitchFamily="2" charset="0"/>
              <a:cs typeface="NikoshBAN" pitchFamily="2" charset="0"/>
            </a:rPr>
            <a:t> </a:t>
          </a:r>
          <a:r>
            <a:rPr lang="bn-IN" dirty="0" smtClean="0">
              <a:ln w="11430"/>
              <a:latin typeface="NikoshBAN" pitchFamily="2" charset="0"/>
              <a:cs typeface="NikoshBAN" pitchFamily="2" charset="0"/>
            </a:rPr>
            <a:t>এর ধারণা </a:t>
          </a:r>
          <a:r>
            <a:rPr lang="bn-BD" dirty="0" smtClean="0">
              <a:ln w="11430"/>
              <a:latin typeface="NikoshBAN" pitchFamily="2" charset="0"/>
              <a:cs typeface="NikoshBAN" pitchFamily="2" charset="0"/>
            </a:rPr>
            <a:t>ব্যাখ্যা করতে পারবে</a:t>
          </a:r>
          <a:r>
            <a:rPr lang="en-US" dirty="0" smtClean="0">
              <a:ln w="11430"/>
              <a:latin typeface="NikoshBAN" pitchFamily="2" charset="0"/>
              <a:cs typeface="NikoshBAN" pitchFamily="2" charset="0"/>
            </a:rPr>
            <a:t>;</a:t>
          </a:r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dirty="0"/>
        </a:p>
      </dgm:t>
    </dgm:pt>
    <dgm:pt modelId="{77FB4845-5C61-49CB-A0E5-D7EE47F4D787}" type="parTrans" cxnId="{85377B0D-6D53-4E28-8578-686602C858F9}">
      <dgm:prSet/>
      <dgm:spPr/>
      <dgm:t>
        <a:bodyPr/>
        <a:lstStyle/>
        <a:p>
          <a:endParaRPr lang="en-US"/>
        </a:p>
      </dgm:t>
    </dgm:pt>
    <dgm:pt modelId="{D8539AD3-605C-43F3-8D63-C5D8A63CBFF0}" type="sibTrans" cxnId="{85377B0D-6D53-4E28-8578-686602C858F9}">
      <dgm:prSet/>
      <dgm:spPr/>
      <dgm:t>
        <a:bodyPr/>
        <a:lstStyle/>
        <a:p>
          <a:endParaRPr lang="en-US"/>
        </a:p>
      </dgm:t>
    </dgm:pt>
    <dgm:pt modelId="{BF2A5B9A-A51B-40FA-99EE-9A50A49EF4B2}">
      <dgm:prSet phldrT="[Text]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bn-BD" dirty="0" smtClean="0">
              <a:ln w="11430"/>
              <a:latin typeface="NikoshBAN" pitchFamily="2" charset="0"/>
              <a:cs typeface="NikoshBAN" pitchFamily="2" charset="0"/>
            </a:rPr>
            <a:t>কালবৈশাখীর ক্ষয়ক্ষতি বর্ণনা করতে পারবে</a:t>
          </a:r>
          <a:r>
            <a:rPr lang="en-US" dirty="0" smtClean="0">
              <a:ln w="11430"/>
              <a:latin typeface="NikoshBAN" pitchFamily="2" charset="0"/>
              <a:cs typeface="NikoshBAN" pitchFamily="2" charset="0"/>
            </a:rPr>
            <a:t>;</a:t>
          </a:r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dirty="0"/>
        </a:p>
      </dgm:t>
    </dgm:pt>
    <dgm:pt modelId="{BC396DE2-2816-4C38-B67D-9E87D5FB83A2}" type="parTrans" cxnId="{5DEEBCE9-686C-4BEE-9B92-21D9553D6C4E}">
      <dgm:prSet/>
      <dgm:spPr/>
      <dgm:t>
        <a:bodyPr/>
        <a:lstStyle/>
        <a:p>
          <a:endParaRPr lang="en-US"/>
        </a:p>
      </dgm:t>
    </dgm:pt>
    <dgm:pt modelId="{84773551-BE20-4E3F-94E9-B012F070D902}" type="sibTrans" cxnId="{5DEEBCE9-686C-4BEE-9B92-21D9553D6C4E}">
      <dgm:prSet/>
      <dgm:spPr/>
      <dgm:t>
        <a:bodyPr/>
        <a:lstStyle/>
        <a:p>
          <a:endParaRPr lang="en-US"/>
        </a:p>
      </dgm:t>
    </dgm:pt>
    <dgm:pt modelId="{D2FC9A28-A221-49EB-B6BC-303087C1AC76}">
      <dgm:prSet phldrT="[Text]"/>
      <dgm:spPr>
        <a:solidFill>
          <a:srgbClr val="7030A0"/>
        </a:solidFill>
      </dgm:spPr>
      <dgm:t>
        <a:bodyPr/>
        <a:lstStyle/>
        <a:p>
          <a:r>
            <a:rPr lang="bn-BD" dirty="0" smtClean="0">
              <a:ln w="11430"/>
              <a:latin typeface="NikoshBAN" pitchFamily="2" charset="0"/>
              <a:cs typeface="NikoshBAN" pitchFamily="2" charset="0"/>
            </a:rPr>
            <a:t>বাংলাদেশ ও বিশ্বের ভূমিকম্প প্রবণ অঞ্চল চিহ্নিত করতে পারবে</a:t>
          </a:r>
          <a:r>
            <a:rPr lang="en-US" dirty="0" smtClean="0">
              <a:ln w="11430"/>
              <a:latin typeface="NikoshBAN" pitchFamily="2" charset="0"/>
              <a:cs typeface="NikoshBAN" pitchFamily="2" charset="0"/>
            </a:rPr>
            <a:t>;</a:t>
          </a:r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dirty="0"/>
        </a:p>
      </dgm:t>
    </dgm:pt>
    <dgm:pt modelId="{7C80F6DC-2411-4A6C-A857-0C01D0ED48D9}" type="parTrans" cxnId="{E2A3F492-8F87-46F6-AB8C-5C914335A613}">
      <dgm:prSet/>
      <dgm:spPr/>
      <dgm:t>
        <a:bodyPr/>
        <a:lstStyle/>
        <a:p>
          <a:endParaRPr lang="en-US"/>
        </a:p>
      </dgm:t>
    </dgm:pt>
    <dgm:pt modelId="{E3A71A1D-88A4-4875-B2EF-E1A3F265F820}" type="sibTrans" cxnId="{E2A3F492-8F87-46F6-AB8C-5C914335A613}">
      <dgm:prSet/>
      <dgm:spPr/>
      <dgm:t>
        <a:bodyPr/>
        <a:lstStyle/>
        <a:p>
          <a:endParaRPr lang="en-US"/>
        </a:p>
      </dgm:t>
    </dgm:pt>
    <dgm:pt modelId="{14516032-E1EA-4D1D-842B-607EB5D01F73}">
      <dgm:prSet/>
      <dgm:spPr>
        <a:solidFill>
          <a:srgbClr val="002060"/>
        </a:solidFill>
      </dgm:spPr>
      <dgm:t>
        <a:bodyPr/>
        <a:lstStyle/>
        <a:p>
          <a:r>
            <a:rPr lang="bn-BD" dirty="0" smtClean="0">
              <a:ln w="11430"/>
              <a:latin typeface="NikoshBAN" pitchFamily="2" charset="0"/>
              <a:cs typeface="NikoshBAN" pitchFamily="2" charset="0"/>
            </a:rPr>
            <a:t>ভূমিকম্প থেকে রক্ষার উপায় </a:t>
          </a:r>
          <a:r>
            <a:rPr lang="bn-IN" dirty="0" smtClean="0">
              <a:ln w="11430"/>
              <a:latin typeface="NikoshBAN" pitchFamily="2" charset="0"/>
              <a:cs typeface="NikoshBAN" pitchFamily="2" charset="0"/>
            </a:rPr>
            <a:t>বর্ণনা</a:t>
          </a:r>
          <a:r>
            <a:rPr lang="bn-BD" dirty="0" smtClean="0">
              <a:ln w="11430"/>
              <a:latin typeface="NikoshBAN" pitchFamily="2" charset="0"/>
              <a:cs typeface="NikoshBAN" pitchFamily="2" charset="0"/>
            </a:rPr>
            <a:t> করতে পারবে।</a:t>
          </a:r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dirty="0"/>
        </a:p>
      </dgm:t>
    </dgm:pt>
    <dgm:pt modelId="{AB2AC196-CC41-419C-BE51-840F5B573A5F}" type="parTrans" cxnId="{A59E5488-1505-4E44-A497-03C314296234}">
      <dgm:prSet/>
      <dgm:spPr/>
      <dgm:t>
        <a:bodyPr/>
        <a:lstStyle/>
        <a:p>
          <a:endParaRPr lang="en-US"/>
        </a:p>
      </dgm:t>
    </dgm:pt>
    <dgm:pt modelId="{4876686C-1887-4516-A78A-7387764009E5}" type="sibTrans" cxnId="{A59E5488-1505-4E44-A497-03C314296234}">
      <dgm:prSet/>
      <dgm:spPr/>
      <dgm:t>
        <a:bodyPr/>
        <a:lstStyle/>
        <a:p>
          <a:endParaRPr lang="en-US"/>
        </a:p>
      </dgm:t>
    </dgm:pt>
    <dgm:pt modelId="{93FD5DF6-B828-44A4-A8DA-099B27AB6FDA}" type="pres">
      <dgm:prSet presAssocID="{DA85588D-079D-47FC-9133-1257B85D708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9DA654EE-9459-4446-B1FC-ED5A45700970}" type="pres">
      <dgm:prSet presAssocID="{DA85588D-079D-47FC-9133-1257B85D7086}" presName="Name1" presStyleCnt="0"/>
      <dgm:spPr/>
      <dgm:t>
        <a:bodyPr/>
        <a:lstStyle/>
        <a:p>
          <a:endParaRPr lang="en-US"/>
        </a:p>
      </dgm:t>
    </dgm:pt>
    <dgm:pt modelId="{E97E28AA-F6BE-4760-9B5F-255473E4A5F1}" type="pres">
      <dgm:prSet presAssocID="{DA85588D-079D-47FC-9133-1257B85D7086}" presName="cycle" presStyleCnt="0"/>
      <dgm:spPr/>
      <dgm:t>
        <a:bodyPr/>
        <a:lstStyle/>
        <a:p>
          <a:endParaRPr lang="en-US"/>
        </a:p>
      </dgm:t>
    </dgm:pt>
    <dgm:pt modelId="{EA2F3D3C-0E7F-4604-B26B-C05BBA539B4A}" type="pres">
      <dgm:prSet presAssocID="{DA85588D-079D-47FC-9133-1257B85D7086}" presName="srcNode" presStyleLbl="node1" presStyleIdx="0" presStyleCnt="4"/>
      <dgm:spPr/>
      <dgm:t>
        <a:bodyPr/>
        <a:lstStyle/>
        <a:p>
          <a:endParaRPr lang="en-US"/>
        </a:p>
      </dgm:t>
    </dgm:pt>
    <dgm:pt modelId="{749123FC-F793-4A31-9C87-B82B7891AC9E}" type="pres">
      <dgm:prSet presAssocID="{DA85588D-079D-47FC-9133-1257B85D7086}" presName="conn" presStyleLbl="parChTrans1D2" presStyleIdx="0" presStyleCnt="1"/>
      <dgm:spPr/>
      <dgm:t>
        <a:bodyPr/>
        <a:lstStyle/>
        <a:p>
          <a:endParaRPr lang="en-US"/>
        </a:p>
      </dgm:t>
    </dgm:pt>
    <dgm:pt modelId="{E5B902E3-AEB9-4583-9767-03C178E755E7}" type="pres">
      <dgm:prSet presAssocID="{DA85588D-079D-47FC-9133-1257B85D7086}" presName="extraNode" presStyleLbl="node1" presStyleIdx="0" presStyleCnt="4"/>
      <dgm:spPr/>
      <dgm:t>
        <a:bodyPr/>
        <a:lstStyle/>
        <a:p>
          <a:endParaRPr lang="en-US"/>
        </a:p>
      </dgm:t>
    </dgm:pt>
    <dgm:pt modelId="{0D41B5AB-A48F-4E6B-8861-AA7322D76CBC}" type="pres">
      <dgm:prSet presAssocID="{DA85588D-079D-47FC-9133-1257B85D7086}" presName="dstNode" presStyleLbl="node1" presStyleIdx="0" presStyleCnt="4"/>
      <dgm:spPr/>
      <dgm:t>
        <a:bodyPr/>
        <a:lstStyle/>
        <a:p>
          <a:endParaRPr lang="en-US"/>
        </a:p>
      </dgm:t>
    </dgm:pt>
    <dgm:pt modelId="{81CC448A-B002-4A89-BECE-1BEBB8DF324C}" type="pres">
      <dgm:prSet presAssocID="{6FD0E9A5-CBAC-448E-874D-B303F5AF5E36}" presName="text_1" presStyleLbl="node1" presStyleIdx="0" presStyleCnt="4" custLinFactNeighborX="306" custLinFactNeighborY="84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3BFB1B-BA8D-4B8E-BD77-70074829D3A3}" type="pres">
      <dgm:prSet presAssocID="{6FD0E9A5-CBAC-448E-874D-B303F5AF5E36}" presName="accent_1" presStyleCnt="0"/>
      <dgm:spPr/>
      <dgm:t>
        <a:bodyPr/>
        <a:lstStyle/>
        <a:p>
          <a:endParaRPr lang="en-US"/>
        </a:p>
      </dgm:t>
    </dgm:pt>
    <dgm:pt modelId="{509FE5A2-8089-4DAD-A831-16A037B798B6}" type="pres">
      <dgm:prSet presAssocID="{6FD0E9A5-CBAC-448E-874D-B303F5AF5E36}" presName="accentRepeatNode" presStyleLbl="solidFgAcc1" presStyleIdx="0" presStyleCnt="4"/>
      <dgm:spPr>
        <a:blipFill dpi="0"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1546C452-8902-420F-9600-02862C714814}" type="pres">
      <dgm:prSet presAssocID="{BF2A5B9A-A51B-40FA-99EE-9A50A49EF4B2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DA20B2-96B7-4472-9207-E8C9CD7D6AFF}" type="pres">
      <dgm:prSet presAssocID="{BF2A5B9A-A51B-40FA-99EE-9A50A49EF4B2}" presName="accent_2" presStyleCnt="0"/>
      <dgm:spPr/>
      <dgm:t>
        <a:bodyPr/>
        <a:lstStyle/>
        <a:p>
          <a:endParaRPr lang="en-US"/>
        </a:p>
      </dgm:t>
    </dgm:pt>
    <dgm:pt modelId="{2A62B645-327A-4458-B349-A9B283CE450B}" type="pres">
      <dgm:prSet presAssocID="{BF2A5B9A-A51B-40FA-99EE-9A50A49EF4B2}" presName="accentRepeatNode" presStyleLbl="solidFgAcc1" presStyleIdx="1" presStyleCnt="4"/>
      <dgm:spPr>
        <a:blipFill dpi="0"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0CCFE786-4C82-4AE0-B3A4-1F12FDAC9007}" type="pres">
      <dgm:prSet presAssocID="{D2FC9A28-A221-49EB-B6BC-303087C1AC76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D9921F-C6CD-4309-AFD3-F7FDADA8F937}" type="pres">
      <dgm:prSet presAssocID="{D2FC9A28-A221-49EB-B6BC-303087C1AC76}" presName="accent_3" presStyleCnt="0"/>
      <dgm:spPr/>
      <dgm:t>
        <a:bodyPr/>
        <a:lstStyle/>
        <a:p>
          <a:endParaRPr lang="en-US"/>
        </a:p>
      </dgm:t>
    </dgm:pt>
    <dgm:pt modelId="{6B65FF5B-640F-4694-A269-2E39079492F0}" type="pres">
      <dgm:prSet presAssocID="{D2FC9A28-A221-49EB-B6BC-303087C1AC76}" presName="accentRepeatNode" presStyleLbl="solidFgAcc1" presStyleIdx="2" presStyleCnt="4"/>
      <dgm:spPr>
        <a:blipFill dpi="0" rotWithShape="0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8ABC70A7-968D-4BE4-9F2D-5995014780F3}" type="pres">
      <dgm:prSet presAssocID="{14516032-E1EA-4D1D-842B-607EB5D01F73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417BC1-C378-4BC6-A215-22D8D2BA2FC3}" type="pres">
      <dgm:prSet presAssocID="{14516032-E1EA-4D1D-842B-607EB5D01F73}" presName="accent_4" presStyleCnt="0"/>
      <dgm:spPr/>
      <dgm:t>
        <a:bodyPr/>
        <a:lstStyle/>
        <a:p>
          <a:endParaRPr lang="en-US"/>
        </a:p>
      </dgm:t>
    </dgm:pt>
    <dgm:pt modelId="{F6EE9821-02B5-4599-9190-3BE683483D55}" type="pres">
      <dgm:prSet presAssocID="{14516032-E1EA-4D1D-842B-607EB5D01F73}" presName="accentRepeatNode" presStyleLbl="solidFgAcc1" presStyleIdx="3" presStyleCnt="4"/>
      <dgm:spPr>
        <a:blipFill dpi="0" rotWithShape="0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</dgm:ptLst>
  <dgm:cxnLst>
    <dgm:cxn modelId="{166CA0C1-F7F1-46CD-AB02-05AE017E6647}" type="presOf" srcId="{14516032-E1EA-4D1D-842B-607EB5D01F73}" destId="{8ABC70A7-968D-4BE4-9F2D-5995014780F3}" srcOrd="0" destOrd="0" presId="urn:microsoft.com/office/officeart/2008/layout/VerticalCurvedList"/>
    <dgm:cxn modelId="{E2A3F492-8F87-46F6-AB8C-5C914335A613}" srcId="{DA85588D-079D-47FC-9133-1257B85D7086}" destId="{D2FC9A28-A221-49EB-B6BC-303087C1AC76}" srcOrd="2" destOrd="0" parTransId="{7C80F6DC-2411-4A6C-A857-0C01D0ED48D9}" sibTransId="{E3A71A1D-88A4-4875-B2EF-E1A3F265F820}"/>
    <dgm:cxn modelId="{856675D2-8A7A-4EAF-A68A-ECCECBE97FEC}" type="presOf" srcId="{DA85588D-079D-47FC-9133-1257B85D7086}" destId="{93FD5DF6-B828-44A4-A8DA-099B27AB6FDA}" srcOrd="0" destOrd="0" presId="urn:microsoft.com/office/officeart/2008/layout/VerticalCurvedList"/>
    <dgm:cxn modelId="{A59E5488-1505-4E44-A497-03C314296234}" srcId="{DA85588D-079D-47FC-9133-1257B85D7086}" destId="{14516032-E1EA-4D1D-842B-607EB5D01F73}" srcOrd="3" destOrd="0" parTransId="{AB2AC196-CC41-419C-BE51-840F5B573A5F}" sibTransId="{4876686C-1887-4516-A78A-7387764009E5}"/>
    <dgm:cxn modelId="{60F05B61-9AFF-4F18-8404-A16532D9B16E}" type="presOf" srcId="{6FD0E9A5-CBAC-448E-874D-B303F5AF5E36}" destId="{81CC448A-B002-4A89-BECE-1BEBB8DF324C}" srcOrd="0" destOrd="0" presId="urn:microsoft.com/office/officeart/2008/layout/VerticalCurvedList"/>
    <dgm:cxn modelId="{5DEEBCE9-686C-4BEE-9B92-21D9553D6C4E}" srcId="{DA85588D-079D-47FC-9133-1257B85D7086}" destId="{BF2A5B9A-A51B-40FA-99EE-9A50A49EF4B2}" srcOrd="1" destOrd="0" parTransId="{BC396DE2-2816-4C38-B67D-9E87D5FB83A2}" sibTransId="{84773551-BE20-4E3F-94E9-B012F070D902}"/>
    <dgm:cxn modelId="{4552608C-0468-489D-BEA2-98A01C33A2DA}" type="presOf" srcId="{BF2A5B9A-A51B-40FA-99EE-9A50A49EF4B2}" destId="{1546C452-8902-420F-9600-02862C714814}" srcOrd="0" destOrd="0" presId="urn:microsoft.com/office/officeart/2008/layout/VerticalCurvedList"/>
    <dgm:cxn modelId="{297F2CF0-617D-4864-90C1-2C76A4BB2AB2}" type="presOf" srcId="{D8539AD3-605C-43F3-8D63-C5D8A63CBFF0}" destId="{749123FC-F793-4A31-9C87-B82B7891AC9E}" srcOrd="0" destOrd="0" presId="urn:microsoft.com/office/officeart/2008/layout/VerticalCurvedList"/>
    <dgm:cxn modelId="{07FD8F5E-ECDE-4058-9283-236C76B999B8}" type="presOf" srcId="{D2FC9A28-A221-49EB-B6BC-303087C1AC76}" destId="{0CCFE786-4C82-4AE0-B3A4-1F12FDAC9007}" srcOrd="0" destOrd="0" presId="urn:microsoft.com/office/officeart/2008/layout/VerticalCurvedList"/>
    <dgm:cxn modelId="{85377B0D-6D53-4E28-8578-686602C858F9}" srcId="{DA85588D-079D-47FC-9133-1257B85D7086}" destId="{6FD0E9A5-CBAC-448E-874D-B303F5AF5E36}" srcOrd="0" destOrd="0" parTransId="{77FB4845-5C61-49CB-A0E5-D7EE47F4D787}" sibTransId="{D8539AD3-605C-43F3-8D63-C5D8A63CBFF0}"/>
    <dgm:cxn modelId="{1F204C73-A0E9-4234-B45D-556B1F21049C}" type="presParOf" srcId="{93FD5DF6-B828-44A4-A8DA-099B27AB6FDA}" destId="{9DA654EE-9459-4446-B1FC-ED5A45700970}" srcOrd="0" destOrd="0" presId="urn:microsoft.com/office/officeart/2008/layout/VerticalCurvedList"/>
    <dgm:cxn modelId="{78E6E505-1893-4468-98C8-2D523B73A7C1}" type="presParOf" srcId="{9DA654EE-9459-4446-B1FC-ED5A45700970}" destId="{E97E28AA-F6BE-4760-9B5F-255473E4A5F1}" srcOrd="0" destOrd="0" presId="urn:microsoft.com/office/officeart/2008/layout/VerticalCurvedList"/>
    <dgm:cxn modelId="{1699236B-D6A6-409E-A9A6-47754D5EB22C}" type="presParOf" srcId="{E97E28AA-F6BE-4760-9B5F-255473E4A5F1}" destId="{EA2F3D3C-0E7F-4604-B26B-C05BBA539B4A}" srcOrd="0" destOrd="0" presId="urn:microsoft.com/office/officeart/2008/layout/VerticalCurvedList"/>
    <dgm:cxn modelId="{0955242C-E554-4210-A04D-3FBDAD7F4964}" type="presParOf" srcId="{E97E28AA-F6BE-4760-9B5F-255473E4A5F1}" destId="{749123FC-F793-4A31-9C87-B82B7891AC9E}" srcOrd="1" destOrd="0" presId="urn:microsoft.com/office/officeart/2008/layout/VerticalCurvedList"/>
    <dgm:cxn modelId="{D0421A58-A5B1-4FD3-BF92-92C6C1DDEC9A}" type="presParOf" srcId="{E97E28AA-F6BE-4760-9B5F-255473E4A5F1}" destId="{E5B902E3-AEB9-4583-9767-03C178E755E7}" srcOrd="2" destOrd="0" presId="urn:microsoft.com/office/officeart/2008/layout/VerticalCurvedList"/>
    <dgm:cxn modelId="{1BFA2E73-BB68-40BC-9A8E-03FF99E85A73}" type="presParOf" srcId="{E97E28AA-F6BE-4760-9B5F-255473E4A5F1}" destId="{0D41B5AB-A48F-4E6B-8861-AA7322D76CBC}" srcOrd="3" destOrd="0" presId="urn:microsoft.com/office/officeart/2008/layout/VerticalCurvedList"/>
    <dgm:cxn modelId="{81C7969E-4E9C-4E2B-8F9B-00DB77F86510}" type="presParOf" srcId="{9DA654EE-9459-4446-B1FC-ED5A45700970}" destId="{81CC448A-B002-4A89-BECE-1BEBB8DF324C}" srcOrd="1" destOrd="0" presId="urn:microsoft.com/office/officeart/2008/layout/VerticalCurvedList"/>
    <dgm:cxn modelId="{1FF4AB28-E7BC-4083-B2E0-38D1CFD59283}" type="presParOf" srcId="{9DA654EE-9459-4446-B1FC-ED5A45700970}" destId="{DE3BFB1B-BA8D-4B8E-BD77-70074829D3A3}" srcOrd="2" destOrd="0" presId="urn:microsoft.com/office/officeart/2008/layout/VerticalCurvedList"/>
    <dgm:cxn modelId="{3099DA3B-38B0-4AFC-BA38-D5E459ACD7F1}" type="presParOf" srcId="{DE3BFB1B-BA8D-4B8E-BD77-70074829D3A3}" destId="{509FE5A2-8089-4DAD-A831-16A037B798B6}" srcOrd="0" destOrd="0" presId="urn:microsoft.com/office/officeart/2008/layout/VerticalCurvedList"/>
    <dgm:cxn modelId="{1E181E90-7796-4D7B-BE80-EE34B54D949C}" type="presParOf" srcId="{9DA654EE-9459-4446-B1FC-ED5A45700970}" destId="{1546C452-8902-420F-9600-02862C714814}" srcOrd="3" destOrd="0" presId="urn:microsoft.com/office/officeart/2008/layout/VerticalCurvedList"/>
    <dgm:cxn modelId="{ABB687BC-AAAB-420A-9A31-51F1E82364D8}" type="presParOf" srcId="{9DA654EE-9459-4446-B1FC-ED5A45700970}" destId="{1EDA20B2-96B7-4472-9207-E8C9CD7D6AFF}" srcOrd="4" destOrd="0" presId="urn:microsoft.com/office/officeart/2008/layout/VerticalCurvedList"/>
    <dgm:cxn modelId="{AC69D6DE-0536-45DC-92CB-C18E95B9C62B}" type="presParOf" srcId="{1EDA20B2-96B7-4472-9207-E8C9CD7D6AFF}" destId="{2A62B645-327A-4458-B349-A9B283CE450B}" srcOrd="0" destOrd="0" presId="urn:microsoft.com/office/officeart/2008/layout/VerticalCurvedList"/>
    <dgm:cxn modelId="{FA6FF380-070D-4B8C-BBCB-FC0C27299B0C}" type="presParOf" srcId="{9DA654EE-9459-4446-B1FC-ED5A45700970}" destId="{0CCFE786-4C82-4AE0-B3A4-1F12FDAC9007}" srcOrd="5" destOrd="0" presId="urn:microsoft.com/office/officeart/2008/layout/VerticalCurvedList"/>
    <dgm:cxn modelId="{1E2D1DAE-2506-4285-A641-5ACF3CF3D9C9}" type="presParOf" srcId="{9DA654EE-9459-4446-B1FC-ED5A45700970}" destId="{57D9921F-C6CD-4309-AFD3-F7FDADA8F937}" srcOrd="6" destOrd="0" presId="urn:microsoft.com/office/officeart/2008/layout/VerticalCurvedList"/>
    <dgm:cxn modelId="{1039F8BE-F562-49A3-94EB-DA270434BC9F}" type="presParOf" srcId="{57D9921F-C6CD-4309-AFD3-F7FDADA8F937}" destId="{6B65FF5B-640F-4694-A269-2E39079492F0}" srcOrd="0" destOrd="0" presId="urn:microsoft.com/office/officeart/2008/layout/VerticalCurvedList"/>
    <dgm:cxn modelId="{1D1EF891-F291-4A33-96F1-BD2949F367E9}" type="presParOf" srcId="{9DA654EE-9459-4446-B1FC-ED5A45700970}" destId="{8ABC70A7-968D-4BE4-9F2D-5995014780F3}" srcOrd="7" destOrd="0" presId="urn:microsoft.com/office/officeart/2008/layout/VerticalCurvedList"/>
    <dgm:cxn modelId="{17BC5835-0064-40B6-A7BF-941FAF5D3C98}" type="presParOf" srcId="{9DA654EE-9459-4446-B1FC-ED5A45700970}" destId="{26417BC1-C378-4BC6-A215-22D8D2BA2FC3}" srcOrd="8" destOrd="0" presId="urn:microsoft.com/office/officeart/2008/layout/VerticalCurvedList"/>
    <dgm:cxn modelId="{5AE5F00E-4D0C-4F1C-8AC4-002B1CFD814E}" type="presParOf" srcId="{26417BC1-C378-4BC6-A215-22D8D2BA2FC3}" destId="{F6EE9821-02B5-4599-9190-3BE683483D5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4B4EB4-0E83-4D47-B894-F098968A5203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glow" dir="t">
            <a:rot lat="0" lon="0" rev="4800000"/>
          </a:lightRig>
        </a:scene3d>
      </dgm:spPr>
      <dgm:t>
        <a:bodyPr/>
        <a:lstStyle/>
        <a:p>
          <a:endParaRPr lang="en-US"/>
        </a:p>
      </dgm:t>
    </dgm:pt>
    <dgm:pt modelId="{E86664EF-CAB8-41D8-BFFE-ABB655F5855D}">
      <dgm:prSet phldrT="[Text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rgbClr val="BB5181"/>
        </a:solidFill>
        <a:ln>
          <a:solidFill>
            <a:schemeClr val="tx1"/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bn-BD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কালবৈশাখী</a:t>
          </a:r>
          <a:r>
            <a:rPr lang="bn-BD" sz="2400" dirty="0" smtClean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র প্রভাব</a:t>
          </a:r>
          <a:endParaRPr lang="en-US" sz="2400" b="1" dirty="0">
            <a:solidFill>
              <a:schemeClr val="tx1"/>
            </a:solidFill>
          </a:endParaRPr>
        </a:p>
      </dgm:t>
    </dgm:pt>
    <dgm:pt modelId="{0993CBF2-8704-4417-AFB0-60756873532A}" type="parTrans" cxnId="{5CFF2E8B-930F-4A21-A638-4862978EE586}">
      <dgm:prSet/>
      <dgm:spPr/>
      <dgm:t>
        <a:bodyPr/>
        <a:lstStyle/>
        <a:p>
          <a:endParaRPr lang="en-US" sz="2400"/>
        </a:p>
      </dgm:t>
    </dgm:pt>
    <dgm:pt modelId="{954FF24B-780C-40A3-B130-11D9914EF4B7}" type="sibTrans" cxnId="{5CFF2E8B-930F-4A21-A638-4862978EE586}">
      <dgm:prSet/>
      <dgm:spPr/>
      <dgm:t>
        <a:bodyPr/>
        <a:lstStyle/>
        <a:p>
          <a:endParaRPr lang="en-US" sz="2400"/>
        </a:p>
      </dgm:t>
    </dgm:pt>
    <dgm:pt modelId="{1CFB776A-BD0D-4B4C-A150-04AA454DAA1C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chemeClr val="tx2">
            <a:lumMod val="20000"/>
            <a:lumOff val="80000"/>
          </a:schemeClr>
        </a:solidFill>
        <a:ln>
          <a:solidFill>
            <a:schemeClr val="tx1"/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bn-BD" sz="2400" dirty="0" smtClean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গবাদি পশুর প্রাণহানি ঘটে </a:t>
          </a:r>
          <a:endParaRPr lang="en-US" sz="2400" b="1" dirty="0">
            <a:solidFill>
              <a:schemeClr val="tx1"/>
            </a:solidFill>
          </a:endParaRPr>
        </a:p>
      </dgm:t>
    </dgm:pt>
    <dgm:pt modelId="{82315E1F-580E-41D4-ACC0-995F246BDCD9}" type="parTrans" cxnId="{A7D9460B-0DD9-4CE9-A673-11D1A2C5F796}">
      <dgm:prSet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ln>
          <a:solidFill>
            <a:schemeClr val="tx1"/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 sz="2400" b="1">
            <a:solidFill>
              <a:schemeClr val="tx1"/>
            </a:solidFill>
          </a:endParaRPr>
        </a:p>
      </dgm:t>
    </dgm:pt>
    <dgm:pt modelId="{7BAED05C-8A0E-402F-ACAB-A0DEBF1F4CCF}" type="sibTrans" cxnId="{A7D9460B-0DD9-4CE9-A673-11D1A2C5F796}">
      <dgm:prSet/>
      <dgm:spPr/>
      <dgm:t>
        <a:bodyPr/>
        <a:lstStyle/>
        <a:p>
          <a:endParaRPr lang="en-US" sz="2400"/>
        </a:p>
      </dgm:t>
    </dgm:pt>
    <dgm:pt modelId="{F6C7FA54-92D7-4C9D-A893-31A56FC86808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ln>
          <a:solidFill>
            <a:schemeClr val="tx1"/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bn-BD" sz="2400" dirty="0" smtClean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মানুষের প্রাণহানি ঘটে</a:t>
          </a:r>
          <a:endParaRPr lang="en-US" sz="2400" b="1" dirty="0">
            <a:solidFill>
              <a:schemeClr val="tx1"/>
            </a:solidFill>
          </a:endParaRPr>
        </a:p>
      </dgm:t>
    </dgm:pt>
    <dgm:pt modelId="{945E5794-1517-4C0E-8A02-8AD1F53B410F}" type="parTrans" cxnId="{5ADE03F9-6FAA-4486-A8C0-EEFBBF856C49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ln>
          <a:solidFill>
            <a:schemeClr val="tx1"/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 sz="2400" b="1">
            <a:solidFill>
              <a:schemeClr val="tx1"/>
            </a:solidFill>
          </a:endParaRPr>
        </a:p>
      </dgm:t>
    </dgm:pt>
    <dgm:pt modelId="{5F4DBE11-1B25-4E8D-8F42-159037553F99}" type="sibTrans" cxnId="{5ADE03F9-6FAA-4486-A8C0-EEFBBF856C49}">
      <dgm:prSet/>
      <dgm:spPr/>
      <dgm:t>
        <a:bodyPr/>
        <a:lstStyle/>
        <a:p>
          <a:endParaRPr lang="en-US" sz="2400"/>
        </a:p>
      </dgm:t>
    </dgm:pt>
    <dgm:pt modelId="{EAA2A182-BE41-4464-B9C9-263BA8E30ACA}">
      <dgm:prSet phldrT="[Text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ln>
          <a:solidFill>
            <a:schemeClr val="tx1"/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bn-BD" sz="2400" dirty="0" smtClean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ঘর বাড়ির উড়িয়ে নেয়</a:t>
          </a:r>
          <a:endParaRPr lang="en-US" sz="2400" b="1" dirty="0">
            <a:solidFill>
              <a:schemeClr val="tx1"/>
            </a:solidFill>
          </a:endParaRPr>
        </a:p>
      </dgm:t>
    </dgm:pt>
    <dgm:pt modelId="{F37E0D4A-B512-42C2-8883-F5162E3BFE60}" type="parTrans" cxnId="{89C315A8-616F-4749-80AB-C3E14AD98856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ln>
          <a:solidFill>
            <a:schemeClr val="tx1"/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 sz="2400" b="1">
            <a:solidFill>
              <a:schemeClr val="tx1"/>
            </a:solidFill>
          </a:endParaRPr>
        </a:p>
      </dgm:t>
    </dgm:pt>
    <dgm:pt modelId="{53AFCDB1-3583-439D-B90E-5B5FD79A3148}" type="sibTrans" cxnId="{89C315A8-616F-4749-80AB-C3E14AD98856}">
      <dgm:prSet/>
      <dgm:spPr/>
      <dgm:t>
        <a:bodyPr/>
        <a:lstStyle/>
        <a:p>
          <a:endParaRPr lang="en-US" sz="2400"/>
        </a:p>
      </dgm:t>
    </dgm:pt>
    <dgm:pt modelId="{28EC1D68-0BD6-4BD1-B6AB-35DD91647036}">
      <dgm:prSet phldrT="[Text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ln>
          <a:solidFill>
            <a:schemeClr val="tx1"/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bn-BD" sz="2400" dirty="0" smtClean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গাছপালা উপড়ে ফেলে</a:t>
          </a:r>
          <a:endParaRPr lang="en-US" sz="2400" b="1" dirty="0">
            <a:solidFill>
              <a:schemeClr val="tx1"/>
            </a:solidFill>
          </a:endParaRPr>
        </a:p>
      </dgm:t>
    </dgm:pt>
    <dgm:pt modelId="{1158A888-A00B-4A04-9FC4-3905327AB915}" type="parTrans" cxnId="{8F09D7C9-30E8-4A47-86F3-1C76FD00A445}">
      <dgm:prSet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ln>
          <a:solidFill>
            <a:schemeClr val="tx1"/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 sz="2400" b="1">
            <a:solidFill>
              <a:schemeClr val="tx1"/>
            </a:solidFill>
          </a:endParaRPr>
        </a:p>
      </dgm:t>
    </dgm:pt>
    <dgm:pt modelId="{39CBF5CA-8114-49C9-BD83-F504CF4CB704}" type="sibTrans" cxnId="{8F09D7C9-30E8-4A47-86F3-1C76FD00A445}">
      <dgm:prSet/>
      <dgm:spPr/>
      <dgm:t>
        <a:bodyPr/>
        <a:lstStyle/>
        <a:p>
          <a:endParaRPr lang="en-US" sz="2400"/>
        </a:p>
      </dgm:t>
    </dgm:pt>
    <dgm:pt modelId="{04E6593D-578C-4028-8397-BCC754EA3749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chemeClr val="accent6">
            <a:lumMod val="60000"/>
            <a:lumOff val="40000"/>
          </a:schemeClr>
        </a:solidFill>
        <a:ln>
          <a:solidFill>
            <a:schemeClr val="tx1"/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bn-BD" sz="2400" dirty="0" smtClean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নৌ চলাচলে বিঘ্ন ঘটায়</a:t>
          </a:r>
          <a:endParaRPr lang="en-US" sz="24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F48DAC78-9C67-4A79-8095-DEFE70DEA12D}" type="parTrans" cxnId="{42E3439A-BF21-465A-B0C5-94B03FD21F74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ln>
          <a:solidFill>
            <a:schemeClr val="tx1"/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 sz="2400" b="1">
            <a:solidFill>
              <a:schemeClr val="tx1"/>
            </a:solidFill>
          </a:endParaRPr>
        </a:p>
      </dgm:t>
    </dgm:pt>
    <dgm:pt modelId="{D5E14E36-084A-4AF7-9829-331FE98C5A8F}" type="sibTrans" cxnId="{42E3439A-BF21-465A-B0C5-94B03FD21F74}">
      <dgm:prSet/>
      <dgm:spPr/>
      <dgm:t>
        <a:bodyPr/>
        <a:lstStyle/>
        <a:p>
          <a:endParaRPr lang="en-US" sz="2400"/>
        </a:p>
      </dgm:t>
    </dgm:pt>
    <dgm:pt modelId="{0603DDA6-6C1A-4E24-8626-6DDAB9ACD430}">
      <dgm:prSet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solidFill>
          <a:schemeClr val="accent4">
            <a:lumMod val="75000"/>
          </a:schemeClr>
        </a:solidFill>
        <a:ln>
          <a:solidFill>
            <a:schemeClr val="tx1"/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bn-BD" sz="2400" dirty="0" smtClean="0">
              <a:ln w="11430"/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নৌ দূর্ঘটনা ঘটায়</a:t>
          </a:r>
          <a:endParaRPr lang="en-US" sz="2400" b="1" dirty="0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</dgm:t>
    </dgm:pt>
    <dgm:pt modelId="{96220412-44AF-4471-9BDA-5942225DDCA9}" type="parTrans" cxnId="{E83C2624-A4DD-4A92-8D07-BA65BFDEBBDE}">
      <dgm:prSet custT="1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>
        <a:ln>
          <a:solidFill>
            <a:schemeClr val="tx1"/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 sz="2400" b="1">
            <a:solidFill>
              <a:schemeClr val="tx1"/>
            </a:solidFill>
          </a:endParaRPr>
        </a:p>
      </dgm:t>
    </dgm:pt>
    <dgm:pt modelId="{8DF7397F-2D33-4DA5-8208-EE01A2E58195}" type="sibTrans" cxnId="{E83C2624-A4DD-4A92-8D07-BA65BFDEBBDE}">
      <dgm:prSet/>
      <dgm:spPr/>
      <dgm:t>
        <a:bodyPr/>
        <a:lstStyle/>
        <a:p>
          <a:endParaRPr lang="en-US" sz="2400"/>
        </a:p>
      </dgm:t>
    </dgm:pt>
    <dgm:pt modelId="{88ACBC50-50FA-4FD2-8784-094DBBC7379F}" type="pres">
      <dgm:prSet presAssocID="{C74B4EB4-0E83-4D47-B894-F098968A520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AB86F69-DE0F-428F-86FA-B35EE0C142A0}" type="pres">
      <dgm:prSet presAssocID="{E86664EF-CAB8-41D8-BFFE-ABB655F5855D}" presName="centerShape" presStyleLbl="node0" presStyleIdx="0" presStyleCnt="1" custScaleX="113460"/>
      <dgm:spPr/>
      <dgm:t>
        <a:bodyPr/>
        <a:lstStyle/>
        <a:p>
          <a:endParaRPr lang="en-US"/>
        </a:p>
      </dgm:t>
    </dgm:pt>
    <dgm:pt modelId="{3AF29F41-8BFB-43B1-B9AE-0C6BB22A89A6}" type="pres">
      <dgm:prSet presAssocID="{82315E1F-580E-41D4-ACC0-995F246BDCD9}" presName="parTrans" presStyleLbl="sibTrans2D1" presStyleIdx="0" presStyleCnt="6"/>
      <dgm:spPr/>
      <dgm:t>
        <a:bodyPr/>
        <a:lstStyle/>
        <a:p>
          <a:endParaRPr lang="en-US"/>
        </a:p>
      </dgm:t>
    </dgm:pt>
    <dgm:pt modelId="{49392165-D484-4FD1-8F21-DBC77A9DF1BD}" type="pres">
      <dgm:prSet presAssocID="{82315E1F-580E-41D4-ACC0-995F246BDCD9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34100AA6-72EA-43A5-B560-EC1A8BDDCFAC}" type="pres">
      <dgm:prSet presAssocID="{1CFB776A-BD0D-4B4C-A150-04AA454DAA1C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5410B9-4DF9-454B-9805-AD63124DB8DE}" type="pres">
      <dgm:prSet presAssocID="{945E5794-1517-4C0E-8A02-8AD1F53B410F}" presName="parTrans" presStyleLbl="sibTrans2D1" presStyleIdx="1" presStyleCnt="6"/>
      <dgm:spPr/>
      <dgm:t>
        <a:bodyPr/>
        <a:lstStyle/>
        <a:p>
          <a:endParaRPr lang="en-US"/>
        </a:p>
      </dgm:t>
    </dgm:pt>
    <dgm:pt modelId="{747CA1CE-1250-4C72-A7B1-75583B3ABFE2}" type="pres">
      <dgm:prSet presAssocID="{945E5794-1517-4C0E-8A02-8AD1F53B410F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39981B4F-8301-4234-8E2F-B93DCD0EC32B}" type="pres">
      <dgm:prSet presAssocID="{F6C7FA54-92D7-4C9D-A893-31A56FC86808}" presName="node" presStyleLbl="node1" presStyleIdx="1" presStyleCnt="6" custScaleX="107976" custScaleY="924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2C91B5-92C8-419C-AE09-E7FE0E8E1FF6}" type="pres">
      <dgm:prSet presAssocID="{F37E0D4A-B512-42C2-8883-F5162E3BFE60}" presName="parTrans" presStyleLbl="sibTrans2D1" presStyleIdx="2" presStyleCnt="6"/>
      <dgm:spPr/>
      <dgm:t>
        <a:bodyPr/>
        <a:lstStyle/>
        <a:p>
          <a:endParaRPr lang="en-US"/>
        </a:p>
      </dgm:t>
    </dgm:pt>
    <dgm:pt modelId="{E332ED43-B281-4ADE-A8CE-A373F3D16BE1}" type="pres">
      <dgm:prSet presAssocID="{F37E0D4A-B512-42C2-8883-F5162E3BFE60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E3B74806-5A6C-4DC8-A39F-25C154E2CE16}" type="pres">
      <dgm:prSet presAssocID="{EAA2A182-BE41-4464-B9C9-263BA8E30ACA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CC2395-E27B-4698-A0A1-66EAF46487A3}" type="pres">
      <dgm:prSet presAssocID="{1158A888-A00B-4A04-9FC4-3905327AB915}" presName="parTrans" presStyleLbl="sibTrans2D1" presStyleIdx="3" presStyleCnt="6"/>
      <dgm:spPr/>
      <dgm:t>
        <a:bodyPr/>
        <a:lstStyle/>
        <a:p>
          <a:endParaRPr lang="en-US"/>
        </a:p>
      </dgm:t>
    </dgm:pt>
    <dgm:pt modelId="{C2F2A6A9-1EC4-4E71-968A-22472AD7DDEA}" type="pres">
      <dgm:prSet presAssocID="{1158A888-A00B-4A04-9FC4-3905327AB915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F18286E6-2E7F-4052-8991-0AD9E816DD97}" type="pres">
      <dgm:prSet presAssocID="{28EC1D68-0BD6-4BD1-B6AB-35DD91647036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C84B9F-A044-40E7-9B42-86ADD122E2D7}" type="pres">
      <dgm:prSet presAssocID="{F48DAC78-9C67-4A79-8095-DEFE70DEA12D}" presName="parTrans" presStyleLbl="sibTrans2D1" presStyleIdx="4" presStyleCnt="6"/>
      <dgm:spPr/>
      <dgm:t>
        <a:bodyPr/>
        <a:lstStyle/>
        <a:p>
          <a:endParaRPr lang="en-US"/>
        </a:p>
      </dgm:t>
    </dgm:pt>
    <dgm:pt modelId="{A62C9A94-28CA-4A30-9430-EC0F9B775B26}" type="pres">
      <dgm:prSet presAssocID="{F48DAC78-9C67-4A79-8095-DEFE70DEA12D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C5CC850D-E91F-48CD-8E14-02D2C6FFCD11}" type="pres">
      <dgm:prSet presAssocID="{04E6593D-578C-4028-8397-BCC754EA3749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125103-405E-43E2-A04B-97767B86863D}" type="pres">
      <dgm:prSet presAssocID="{96220412-44AF-4471-9BDA-5942225DDCA9}" presName="parTrans" presStyleLbl="sibTrans2D1" presStyleIdx="5" presStyleCnt="6"/>
      <dgm:spPr/>
      <dgm:t>
        <a:bodyPr/>
        <a:lstStyle/>
        <a:p>
          <a:endParaRPr lang="en-US"/>
        </a:p>
      </dgm:t>
    </dgm:pt>
    <dgm:pt modelId="{4396A430-AC60-469C-9390-979E0111D4B9}" type="pres">
      <dgm:prSet presAssocID="{96220412-44AF-4471-9BDA-5942225DDCA9}" presName="connectorText" presStyleLbl="sibTrans2D1" presStyleIdx="5" presStyleCnt="6"/>
      <dgm:spPr/>
      <dgm:t>
        <a:bodyPr/>
        <a:lstStyle/>
        <a:p>
          <a:endParaRPr lang="en-US"/>
        </a:p>
      </dgm:t>
    </dgm:pt>
    <dgm:pt modelId="{6B095167-5BC9-41BF-B212-4A4F7F8D1D5E}" type="pres">
      <dgm:prSet presAssocID="{0603DDA6-6C1A-4E24-8626-6DDAB9ACD430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A585B10-127E-462D-8B4C-2487B494C418}" type="presOf" srcId="{96220412-44AF-4471-9BDA-5942225DDCA9}" destId="{4396A430-AC60-469C-9390-979E0111D4B9}" srcOrd="1" destOrd="0" presId="urn:microsoft.com/office/officeart/2005/8/layout/radial5"/>
    <dgm:cxn modelId="{A7D9460B-0DD9-4CE9-A673-11D1A2C5F796}" srcId="{E86664EF-CAB8-41D8-BFFE-ABB655F5855D}" destId="{1CFB776A-BD0D-4B4C-A150-04AA454DAA1C}" srcOrd="0" destOrd="0" parTransId="{82315E1F-580E-41D4-ACC0-995F246BDCD9}" sibTransId="{7BAED05C-8A0E-402F-ACAB-A0DEBF1F4CCF}"/>
    <dgm:cxn modelId="{691E3CC5-2CF8-4D35-ABFB-C23FA98B84A5}" type="presOf" srcId="{82315E1F-580E-41D4-ACC0-995F246BDCD9}" destId="{3AF29F41-8BFB-43B1-B9AE-0C6BB22A89A6}" srcOrd="0" destOrd="0" presId="urn:microsoft.com/office/officeart/2005/8/layout/radial5"/>
    <dgm:cxn modelId="{E891DB3F-D399-4804-81F2-7D35653E0ED2}" type="presOf" srcId="{28EC1D68-0BD6-4BD1-B6AB-35DD91647036}" destId="{F18286E6-2E7F-4052-8991-0AD9E816DD97}" srcOrd="0" destOrd="0" presId="urn:microsoft.com/office/officeart/2005/8/layout/radial5"/>
    <dgm:cxn modelId="{C2656AA2-0696-416D-B5A8-57D89A05F176}" type="presOf" srcId="{E86664EF-CAB8-41D8-BFFE-ABB655F5855D}" destId="{5AB86F69-DE0F-428F-86FA-B35EE0C142A0}" srcOrd="0" destOrd="0" presId="urn:microsoft.com/office/officeart/2005/8/layout/radial5"/>
    <dgm:cxn modelId="{5ADE03F9-6FAA-4486-A8C0-EEFBBF856C49}" srcId="{E86664EF-CAB8-41D8-BFFE-ABB655F5855D}" destId="{F6C7FA54-92D7-4C9D-A893-31A56FC86808}" srcOrd="1" destOrd="0" parTransId="{945E5794-1517-4C0E-8A02-8AD1F53B410F}" sibTransId="{5F4DBE11-1B25-4E8D-8F42-159037553F99}"/>
    <dgm:cxn modelId="{89C315A8-616F-4749-80AB-C3E14AD98856}" srcId="{E86664EF-CAB8-41D8-BFFE-ABB655F5855D}" destId="{EAA2A182-BE41-4464-B9C9-263BA8E30ACA}" srcOrd="2" destOrd="0" parTransId="{F37E0D4A-B512-42C2-8883-F5162E3BFE60}" sibTransId="{53AFCDB1-3583-439D-B90E-5B5FD79A3148}"/>
    <dgm:cxn modelId="{8F09D7C9-30E8-4A47-86F3-1C76FD00A445}" srcId="{E86664EF-CAB8-41D8-BFFE-ABB655F5855D}" destId="{28EC1D68-0BD6-4BD1-B6AB-35DD91647036}" srcOrd="3" destOrd="0" parTransId="{1158A888-A00B-4A04-9FC4-3905327AB915}" sibTransId="{39CBF5CA-8114-49C9-BD83-F504CF4CB704}"/>
    <dgm:cxn modelId="{42E3439A-BF21-465A-B0C5-94B03FD21F74}" srcId="{E86664EF-CAB8-41D8-BFFE-ABB655F5855D}" destId="{04E6593D-578C-4028-8397-BCC754EA3749}" srcOrd="4" destOrd="0" parTransId="{F48DAC78-9C67-4A79-8095-DEFE70DEA12D}" sibTransId="{D5E14E36-084A-4AF7-9829-331FE98C5A8F}"/>
    <dgm:cxn modelId="{C26965E2-6FE2-455C-9E7B-51417760E643}" type="presOf" srcId="{1158A888-A00B-4A04-9FC4-3905327AB915}" destId="{C2F2A6A9-1EC4-4E71-968A-22472AD7DDEA}" srcOrd="1" destOrd="0" presId="urn:microsoft.com/office/officeart/2005/8/layout/radial5"/>
    <dgm:cxn modelId="{3E903AAD-C03D-46F2-91CA-E85DE40B68CE}" type="presOf" srcId="{C74B4EB4-0E83-4D47-B894-F098968A5203}" destId="{88ACBC50-50FA-4FD2-8784-094DBBC7379F}" srcOrd="0" destOrd="0" presId="urn:microsoft.com/office/officeart/2005/8/layout/radial5"/>
    <dgm:cxn modelId="{B7D13D09-EE0F-4C12-B87E-5EBD63F43C45}" type="presOf" srcId="{1CFB776A-BD0D-4B4C-A150-04AA454DAA1C}" destId="{34100AA6-72EA-43A5-B560-EC1A8BDDCFAC}" srcOrd="0" destOrd="0" presId="urn:microsoft.com/office/officeart/2005/8/layout/radial5"/>
    <dgm:cxn modelId="{CF110337-4548-4396-8C49-A0EDB7AC04A3}" type="presOf" srcId="{0603DDA6-6C1A-4E24-8626-6DDAB9ACD430}" destId="{6B095167-5BC9-41BF-B212-4A4F7F8D1D5E}" srcOrd="0" destOrd="0" presId="urn:microsoft.com/office/officeart/2005/8/layout/radial5"/>
    <dgm:cxn modelId="{3F54853F-0253-4811-B46F-09ABC770AF3E}" type="presOf" srcId="{04E6593D-578C-4028-8397-BCC754EA3749}" destId="{C5CC850D-E91F-48CD-8E14-02D2C6FFCD11}" srcOrd="0" destOrd="0" presId="urn:microsoft.com/office/officeart/2005/8/layout/radial5"/>
    <dgm:cxn modelId="{5B0AE311-444A-4088-8C5D-EFF6FDC4C5FC}" type="presOf" srcId="{F37E0D4A-B512-42C2-8883-F5162E3BFE60}" destId="{E332ED43-B281-4ADE-A8CE-A373F3D16BE1}" srcOrd="1" destOrd="0" presId="urn:microsoft.com/office/officeart/2005/8/layout/radial5"/>
    <dgm:cxn modelId="{E83C2624-A4DD-4A92-8D07-BA65BFDEBBDE}" srcId="{E86664EF-CAB8-41D8-BFFE-ABB655F5855D}" destId="{0603DDA6-6C1A-4E24-8626-6DDAB9ACD430}" srcOrd="5" destOrd="0" parTransId="{96220412-44AF-4471-9BDA-5942225DDCA9}" sibTransId="{8DF7397F-2D33-4DA5-8208-EE01A2E58195}"/>
    <dgm:cxn modelId="{0254AEDB-8FC8-4356-942A-9AB1A0BF5408}" type="presOf" srcId="{F37E0D4A-B512-42C2-8883-F5162E3BFE60}" destId="{F92C91B5-92C8-419C-AE09-E7FE0E8E1FF6}" srcOrd="0" destOrd="0" presId="urn:microsoft.com/office/officeart/2005/8/layout/radial5"/>
    <dgm:cxn modelId="{718CD13C-ADE9-4273-9352-897F6B016C21}" type="presOf" srcId="{F48DAC78-9C67-4A79-8095-DEFE70DEA12D}" destId="{A62C9A94-28CA-4A30-9430-EC0F9B775B26}" srcOrd="1" destOrd="0" presId="urn:microsoft.com/office/officeart/2005/8/layout/radial5"/>
    <dgm:cxn modelId="{23ED8A68-90C8-4EE3-9C47-0C3FDD380BA3}" type="presOf" srcId="{945E5794-1517-4C0E-8A02-8AD1F53B410F}" destId="{975410B9-4DF9-454B-9805-AD63124DB8DE}" srcOrd="0" destOrd="0" presId="urn:microsoft.com/office/officeart/2005/8/layout/radial5"/>
    <dgm:cxn modelId="{41CFFF1D-79DA-4192-A230-45B8BC15E417}" type="presOf" srcId="{945E5794-1517-4C0E-8A02-8AD1F53B410F}" destId="{747CA1CE-1250-4C72-A7B1-75583B3ABFE2}" srcOrd="1" destOrd="0" presId="urn:microsoft.com/office/officeart/2005/8/layout/radial5"/>
    <dgm:cxn modelId="{C3108BFD-3D08-4AEF-9E18-AEC79462B698}" type="presOf" srcId="{EAA2A182-BE41-4464-B9C9-263BA8E30ACA}" destId="{E3B74806-5A6C-4DC8-A39F-25C154E2CE16}" srcOrd="0" destOrd="0" presId="urn:microsoft.com/office/officeart/2005/8/layout/radial5"/>
    <dgm:cxn modelId="{5CFF2E8B-930F-4A21-A638-4862978EE586}" srcId="{C74B4EB4-0E83-4D47-B894-F098968A5203}" destId="{E86664EF-CAB8-41D8-BFFE-ABB655F5855D}" srcOrd="0" destOrd="0" parTransId="{0993CBF2-8704-4417-AFB0-60756873532A}" sibTransId="{954FF24B-780C-40A3-B130-11D9914EF4B7}"/>
    <dgm:cxn modelId="{A24B1B8A-06CC-4797-B4E9-C820ADCE7583}" type="presOf" srcId="{F6C7FA54-92D7-4C9D-A893-31A56FC86808}" destId="{39981B4F-8301-4234-8E2F-B93DCD0EC32B}" srcOrd="0" destOrd="0" presId="urn:microsoft.com/office/officeart/2005/8/layout/radial5"/>
    <dgm:cxn modelId="{F4630799-BE02-4BB0-93AA-EB7F0FE8B5BF}" type="presOf" srcId="{96220412-44AF-4471-9BDA-5942225DDCA9}" destId="{CC125103-405E-43E2-A04B-97767B86863D}" srcOrd="0" destOrd="0" presId="urn:microsoft.com/office/officeart/2005/8/layout/radial5"/>
    <dgm:cxn modelId="{A76A907F-C6E1-45EA-979D-4C46B057FC4B}" type="presOf" srcId="{82315E1F-580E-41D4-ACC0-995F246BDCD9}" destId="{49392165-D484-4FD1-8F21-DBC77A9DF1BD}" srcOrd="1" destOrd="0" presId="urn:microsoft.com/office/officeart/2005/8/layout/radial5"/>
    <dgm:cxn modelId="{79B0033C-B099-49F5-8E38-C1CD184E8AA4}" type="presOf" srcId="{1158A888-A00B-4A04-9FC4-3905327AB915}" destId="{D6CC2395-E27B-4698-A0A1-66EAF46487A3}" srcOrd="0" destOrd="0" presId="urn:microsoft.com/office/officeart/2005/8/layout/radial5"/>
    <dgm:cxn modelId="{61FA4064-87CA-4D75-8426-B922E71FB09B}" type="presOf" srcId="{F48DAC78-9C67-4A79-8095-DEFE70DEA12D}" destId="{F2C84B9F-A044-40E7-9B42-86ADD122E2D7}" srcOrd="0" destOrd="0" presId="urn:microsoft.com/office/officeart/2005/8/layout/radial5"/>
    <dgm:cxn modelId="{B327A24C-71F1-4CF7-9D80-D810FF6A7F18}" type="presParOf" srcId="{88ACBC50-50FA-4FD2-8784-094DBBC7379F}" destId="{5AB86F69-DE0F-428F-86FA-B35EE0C142A0}" srcOrd="0" destOrd="0" presId="urn:microsoft.com/office/officeart/2005/8/layout/radial5"/>
    <dgm:cxn modelId="{F3D9C564-1561-412F-BDE8-505B7ED08EE7}" type="presParOf" srcId="{88ACBC50-50FA-4FD2-8784-094DBBC7379F}" destId="{3AF29F41-8BFB-43B1-B9AE-0C6BB22A89A6}" srcOrd="1" destOrd="0" presId="urn:microsoft.com/office/officeart/2005/8/layout/radial5"/>
    <dgm:cxn modelId="{977329D3-615E-4246-B50C-21EDEE8DB310}" type="presParOf" srcId="{3AF29F41-8BFB-43B1-B9AE-0C6BB22A89A6}" destId="{49392165-D484-4FD1-8F21-DBC77A9DF1BD}" srcOrd="0" destOrd="0" presId="urn:microsoft.com/office/officeart/2005/8/layout/radial5"/>
    <dgm:cxn modelId="{029FD8EA-8E99-495B-B90E-F57B006A19A2}" type="presParOf" srcId="{88ACBC50-50FA-4FD2-8784-094DBBC7379F}" destId="{34100AA6-72EA-43A5-B560-EC1A8BDDCFAC}" srcOrd="2" destOrd="0" presId="urn:microsoft.com/office/officeart/2005/8/layout/radial5"/>
    <dgm:cxn modelId="{B4A7BE5C-1D32-4A85-95E1-6DBA43AE8DDE}" type="presParOf" srcId="{88ACBC50-50FA-4FD2-8784-094DBBC7379F}" destId="{975410B9-4DF9-454B-9805-AD63124DB8DE}" srcOrd="3" destOrd="0" presId="urn:microsoft.com/office/officeart/2005/8/layout/radial5"/>
    <dgm:cxn modelId="{986F8C9E-F4EF-4602-A0D9-FC11AFD1B839}" type="presParOf" srcId="{975410B9-4DF9-454B-9805-AD63124DB8DE}" destId="{747CA1CE-1250-4C72-A7B1-75583B3ABFE2}" srcOrd="0" destOrd="0" presId="urn:microsoft.com/office/officeart/2005/8/layout/radial5"/>
    <dgm:cxn modelId="{D8007E47-7154-46A9-A6ED-799D4BF7B4FC}" type="presParOf" srcId="{88ACBC50-50FA-4FD2-8784-094DBBC7379F}" destId="{39981B4F-8301-4234-8E2F-B93DCD0EC32B}" srcOrd="4" destOrd="0" presId="urn:microsoft.com/office/officeart/2005/8/layout/radial5"/>
    <dgm:cxn modelId="{CC8C29F7-BD9A-4FC7-88E0-3A66282AB915}" type="presParOf" srcId="{88ACBC50-50FA-4FD2-8784-094DBBC7379F}" destId="{F92C91B5-92C8-419C-AE09-E7FE0E8E1FF6}" srcOrd="5" destOrd="0" presId="urn:microsoft.com/office/officeart/2005/8/layout/radial5"/>
    <dgm:cxn modelId="{4A52A4B2-6C2A-4E5F-8B83-CB8F94066F58}" type="presParOf" srcId="{F92C91B5-92C8-419C-AE09-E7FE0E8E1FF6}" destId="{E332ED43-B281-4ADE-A8CE-A373F3D16BE1}" srcOrd="0" destOrd="0" presId="urn:microsoft.com/office/officeart/2005/8/layout/radial5"/>
    <dgm:cxn modelId="{6B6820E6-5415-4E36-A1FC-AC839FAA6BAB}" type="presParOf" srcId="{88ACBC50-50FA-4FD2-8784-094DBBC7379F}" destId="{E3B74806-5A6C-4DC8-A39F-25C154E2CE16}" srcOrd="6" destOrd="0" presId="urn:microsoft.com/office/officeart/2005/8/layout/radial5"/>
    <dgm:cxn modelId="{98FAAD5C-718F-49FA-A798-94067BCBF454}" type="presParOf" srcId="{88ACBC50-50FA-4FD2-8784-094DBBC7379F}" destId="{D6CC2395-E27B-4698-A0A1-66EAF46487A3}" srcOrd="7" destOrd="0" presId="urn:microsoft.com/office/officeart/2005/8/layout/radial5"/>
    <dgm:cxn modelId="{53B67540-F9F0-4620-8E81-A5069CAEF97A}" type="presParOf" srcId="{D6CC2395-E27B-4698-A0A1-66EAF46487A3}" destId="{C2F2A6A9-1EC4-4E71-968A-22472AD7DDEA}" srcOrd="0" destOrd="0" presId="urn:microsoft.com/office/officeart/2005/8/layout/radial5"/>
    <dgm:cxn modelId="{14BD1044-5E3E-4DBF-A2A6-6AF3329EFBB2}" type="presParOf" srcId="{88ACBC50-50FA-4FD2-8784-094DBBC7379F}" destId="{F18286E6-2E7F-4052-8991-0AD9E816DD97}" srcOrd="8" destOrd="0" presId="urn:microsoft.com/office/officeart/2005/8/layout/radial5"/>
    <dgm:cxn modelId="{2190D21B-28C4-4185-B7D8-A10F22F35A12}" type="presParOf" srcId="{88ACBC50-50FA-4FD2-8784-094DBBC7379F}" destId="{F2C84B9F-A044-40E7-9B42-86ADD122E2D7}" srcOrd="9" destOrd="0" presId="urn:microsoft.com/office/officeart/2005/8/layout/radial5"/>
    <dgm:cxn modelId="{DC88E545-3EFE-494F-81EA-FCD3A5D9F1B3}" type="presParOf" srcId="{F2C84B9F-A044-40E7-9B42-86ADD122E2D7}" destId="{A62C9A94-28CA-4A30-9430-EC0F9B775B26}" srcOrd="0" destOrd="0" presId="urn:microsoft.com/office/officeart/2005/8/layout/radial5"/>
    <dgm:cxn modelId="{1D2F6C7F-6868-4A45-AA99-2CECBE68EA48}" type="presParOf" srcId="{88ACBC50-50FA-4FD2-8784-094DBBC7379F}" destId="{C5CC850D-E91F-48CD-8E14-02D2C6FFCD11}" srcOrd="10" destOrd="0" presId="urn:microsoft.com/office/officeart/2005/8/layout/radial5"/>
    <dgm:cxn modelId="{7DC10C3B-04E8-48A1-A6D3-BDBD9A468FD3}" type="presParOf" srcId="{88ACBC50-50FA-4FD2-8784-094DBBC7379F}" destId="{CC125103-405E-43E2-A04B-97767B86863D}" srcOrd="11" destOrd="0" presId="urn:microsoft.com/office/officeart/2005/8/layout/radial5"/>
    <dgm:cxn modelId="{D27BFA9E-CE5C-4142-8D23-84D9456C86D5}" type="presParOf" srcId="{CC125103-405E-43E2-A04B-97767B86863D}" destId="{4396A430-AC60-469C-9390-979E0111D4B9}" srcOrd="0" destOrd="0" presId="urn:microsoft.com/office/officeart/2005/8/layout/radial5"/>
    <dgm:cxn modelId="{D4870515-ADBC-49D2-A62A-2161F4DEC691}" type="presParOf" srcId="{88ACBC50-50FA-4FD2-8784-094DBBC7379F}" destId="{6B095167-5BC9-41BF-B212-4A4F7F8D1D5E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0F4660F-B692-4C7D-8855-2ED790758999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</dgm:pt>
    <dgm:pt modelId="{16AAC9AE-7864-4910-B3F8-741394F00FB4}">
      <dgm:prSet phldrT="[Text]" custT="1"/>
      <dgm:spPr>
        <a:solidFill>
          <a:schemeClr val="accent5">
            <a:lumMod val="40000"/>
            <a:lumOff val="60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algn="l"/>
          <a:r>
            <a:rPr lang="bn-BD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বাংলাদেশে সাধারণত কালবৈশাখী কোন দিক থেকে আসে?</a:t>
          </a:r>
          <a:endParaRPr lang="en-US" sz="2800" dirty="0"/>
        </a:p>
      </dgm:t>
    </dgm:pt>
    <dgm:pt modelId="{23012CAF-ADE9-4EF3-AAFF-DD7F0C7BD448}" type="sibTrans" cxnId="{0E4EBB55-C8C4-4C35-A4DA-9C396CF8B98A}">
      <dgm:prSet/>
      <dgm:spPr/>
      <dgm:t>
        <a:bodyPr/>
        <a:lstStyle/>
        <a:p>
          <a:endParaRPr lang="en-US"/>
        </a:p>
      </dgm:t>
    </dgm:pt>
    <dgm:pt modelId="{E15682E8-9D03-4AED-B9E9-A7F93904A82D}" type="parTrans" cxnId="{0E4EBB55-C8C4-4C35-A4DA-9C396CF8B98A}">
      <dgm:prSet/>
      <dgm:spPr/>
      <dgm:t>
        <a:bodyPr/>
        <a:lstStyle/>
        <a:p>
          <a:endParaRPr lang="en-US"/>
        </a:p>
      </dgm:t>
    </dgm:pt>
    <dgm:pt modelId="{B5871F1B-0684-4ED8-B70C-7BFD5225DE53}">
      <dgm:prSet phldrT="[Text]" custT="1"/>
      <dgm:spPr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algn="l"/>
          <a:r>
            <a:rPr lang="bn-BD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কীভাবে ভূমিকম্প থেকে আত্মরক্ষা করা যেতে পারে?</a:t>
          </a:r>
          <a:endParaRPr lang="en-US" sz="2800" dirty="0">
            <a:solidFill>
              <a:schemeClr val="tx1"/>
            </a:solidFill>
          </a:endParaRPr>
        </a:p>
      </dgm:t>
    </dgm:pt>
    <dgm:pt modelId="{09015034-C846-4299-8B38-A26A71AB7A3F}" type="sibTrans" cxnId="{309579BD-D34F-44DA-BAF7-B9A8779AD80C}">
      <dgm:prSet/>
      <dgm:spPr/>
      <dgm:t>
        <a:bodyPr/>
        <a:lstStyle/>
        <a:p>
          <a:endParaRPr lang="en-US"/>
        </a:p>
      </dgm:t>
    </dgm:pt>
    <dgm:pt modelId="{AE5B9B0E-96FC-49A6-9BD4-6E747E34DA73}" type="parTrans" cxnId="{309579BD-D34F-44DA-BAF7-B9A8779AD80C}">
      <dgm:prSet/>
      <dgm:spPr/>
      <dgm:t>
        <a:bodyPr/>
        <a:lstStyle/>
        <a:p>
          <a:endParaRPr lang="en-US"/>
        </a:p>
      </dgm:t>
    </dgm:pt>
    <dgm:pt modelId="{9CB2AF87-5472-4C84-A1B5-0A54567B34EB}">
      <dgm:prSet phldrT="[Text]" custT="1"/>
      <dgm:spPr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algn="l"/>
          <a:r>
            <a:rPr lang="bn-BD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বাংলাদেশে ভূমিকম্পের ঝুকিপূর্ণ অঞ্চলগুলো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bn-BD" sz="280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কি </a:t>
          </a:r>
          <a:r>
            <a:rPr lang="bn-BD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কি? </a:t>
          </a:r>
          <a:endParaRPr lang="en-US" sz="2800" dirty="0">
            <a:solidFill>
              <a:schemeClr val="tx1"/>
            </a:solidFill>
          </a:endParaRPr>
        </a:p>
      </dgm:t>
    </dgm:pt>
    <dgm:pt modelId="{46BEFA0D-B957-4C73-B256-58A752199DDB}" type="sibTrans" cxnId="{A919CA4A-E2FE-46E6-B18C-8610FA8BD23E}">
      <dgm:prSet/>
      <dgm:spPr/>
      <dgm:t>
        <a:bodyPr/>
        <a:lstStyle/>
        <a:p>
          <a:endParaRPr lang="en-US"/>
        </a:p>
      </dgm:t>
    </dgm:pt>
    <dgm:pt modelId="{B65D77C3-94BD-4F54-8CC4-EB4D3756EB2C}" type="parTrans" cxnId="{A919CA4A-E2FE-46E6-B18C-8610FA8BD23E}">
      <dgm:prSet/>
      <dgm:spPr/>
      <dgm:t>
        <a:bodyPr/>
        <a:lstStyle/>
        <a:p>
          <a:endParaRPr lang="en-US"/>
        </a:p>
      </dgm:t>
    </dgm:pt>
    <dgm:pt modelId="{24211E4B-0F6F-4541-ACDE-BE4688DBB41C}" type="pres">
      <dgm:prSet presAssocID="{20F4660F-B692-4C7D-8855-2ED790758999}" presName="linearFlow" presStyleCnt="0">
        <dgm:presLayoutVars>
          <dgm:dir/>
          <dgm:resizeHandles val="exact"/>
        </dgm:presLayoutVars>
      </dgm:prSet>
      <dgm:spPr/>
    </dgm:pt>
    <dgm:pt modelId="{467E1965-75D3-4346-88DA-9CE14F63580D}" type="pres">
      <dgm:prSet presAssocID="{16AAC9AE-7864-4910-B3F8-741394F00FB4}" presName="composite" presStyleCnt="0"/>
      <dgm:spPr/>
    </dgm:pt>
    <dgm:pt modelId="{C70ADA97-0649-46AA-B0F4-B0C907580754}" type="pres">
      <dgm:prSet presAssocID="{16AAC9AE-7864-4910-B3F8-741394F00FB4}" presName="imgShp" presStyleLbl="fgImgPlace1" presStyleIdx="0" presStyleCnt="3" custLinFactNeighborX="-63774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chemeClr val="tx1"/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D9549EFE-515A-4CF2-AF73-60615BE02097}" type="pres">
      <dgm:prSet presAssocID="{16AAC9AE-7864-4910-B3F8-741394F00FB4}" presName="txShp" presStyleLbl="node1" presStyleIdx="0" presStyleCnt="3" custScaleX="1274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FE7BC0-45AA-4DC9-90EE-3C36B2519614}" type="pres">
      <dgm:prSet presAssocID="{23012CAF-ADE9-4EF3-AAFF-DD7F0C7BD448}" presName="spacing" presStyleCnt="0"/>
      <dgm:spPr/>
    </dgm:pt>
    <dgm:pt modelId="{C0E8B42F-B43F-4C25-AA0D-33EF13FB5082}" type="pres">
      <dgm:prSet presAssocID="{9CB2AF87-5472-4C84-A1B5-0A54567B34EB}" presName="composite" presStyleCnt="0"/>
      <dgm:spPr/>
    </dgm:pt>
    <dgm:pt modelId="{1090248E-6ACE-4602-8B93-C169047D41CD}" type="pres">
      <dgm:prSet presAssocID="{9CB2AF87-5472-4C84-A1B5-0A54567B34EB}" presName="imgShp" presStyleLbl="fgImgPlace1" presStyleIdx="1" presStyleCnt="3" custLinFactNeighborX="-63774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solidFill>
            <a:schemeClr val="tx1"/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46129237-0F02-4A22-A64C-7B73764F239A}" type="pres">
      <dgm:prSet presAssocID="{9CB2AF87-5472-4C84-A1B5-0A54567B34EB}" presName="txShp" presStyleLbl="node1" presStyleIdx="1" presStyleCnt="3" custScaleX="127416" custScaleY="107360" custLinFactNeighborX="739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FC050A-5E84-4B67-A198-8622EEC72576}" type="pres">
      <dgm:prSet presAssocID="{46BEFA0D-B957-4C73-B256-58A752199DDB}" presName="spacing" presStyleCnt="0"/>
      <dgm:spPr/>
    </dgm:pt>
    <dgm:pt modelId="{F19F81F5-DF34-4370-BF97-08CB8FBBEFCA}" type="pres">
      <dgm:prSet presAssocID="{B5871F1B-0684-4ED8-B70C-7BFD5225DE53}" presName="composite" presStyleCnt="0"/>
      <dgm:spPr/>
    </dgm:pt>
    <dgm:pt modelId="{67431817-90A5-45EA-9ED0-240126A46A7C}" type="pres">
      <dgm:prSet presAssocID="{B5871F1B-0684-4ED8-B70C-7BFD5225DE53}" presName="imgShp" presStyleLbl="fgImgPlace1" presStyleIdx="2" presStyleCnt="3" custLinFactNeighborX="-63774"/>
      <dgm:spPr>
        <a:blipFill rotWithShape="0">
          <a:blip xmlns:r="http://schemas.openxmlformats.org/officeDocument/2006/relationships" r:embed="rId3"/>
          <a:stretch>
            <a:fillRect/>
          </a:stretch>
        </a:blipFill>
        <a:ln>
          <a:solidFill>
            <a:schemeClr val="tx1"/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D6172E8C-AAFB-4CD9-B290-2992908AA1C5}" type="pres">
      <dgm:prSet presAssocID="{B5871F1B-0684-4ED8-B70C-7BFD5225DE53}" presName="txShp" presStyleLbl="node1" presStyleIdx="2" presStyleCnt="3" custScaleX="127416" custLinFactNeighborX="10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C471FAD-87B7-48DC-B892-0E6D00628F2C}" type="presOf" srcId="{9CB2AF87-5472-4C84-A1B5-0A54567B34EB}" destId="{46129237-0F02-4A22-A64C-7B73764F239A}" srcOrd="0" destOrd="0" presId="urn:microsoft.com/office/officeart/2005/8/layout/vList3#1"/>
    <dgm:cxn modelId="{A919CA4A-E2FE-46E6-B18C-8610FA8BD23E}" srcId="{20F4660F-B692-4C7D-8855-2ED790758999}" destId="{9CB2AF87-5472-4C84-A1B5-0A54567B34EB}" srcOrd="1" destOrd="0" parTransId="{B65D77C3-94BD-4F54-8CC4-EB4D3756EB2C}" sibTransId="{46BEFA0D-B957-4C73-B256-58A752199DDB}"/>
    <dgm:cxn modelId="{88C67D29-3FF2-4E6B-BEC0-4F0F1FC01032}" type="presOf" srcId="{20F4660F-B692-4C7D-8855-2ED790758999}" destId="{24211E4B-0F6F-4541-ACDE-BE4688DBB41C}" srcOrd="0" destOrd="0" presId="urn:microsoft.com/office/officeart/2005/8/layout/vList3#1"/>
    <dgm:cxn modelId="{2F2FD416-9CF6-4C75-B5B3-97634C3AED86}" type="presOf" srcId="{B5871F1B-0684-4ED8-B70C-7BFD5225DE53}" destId="{D6172E8C-AAFB-4CD9-B290-2992908AA1C5}" srcOrd="0" destOrd="0" presId="urn:microsoft.com/office/officeart/2005/8/layout/vList3#1"/>
    <dgm:cxn modelId="{309579BD-D34F-44DA-BAF7-B9A8779AD80C}" srcId="{20F4660F-B692-4C7D-8855-2ED790758999}" destId="{B5871F1B-0684-4ED8-B70C-7BFD5225DE53}" srcOrd="2" destOrd="0" parTransId="{AE5B9B0E-96FC-49A6-9BD4-6E747E34DA73}" sibTransId="{09015034-C846-4299-8B38-A26A71AB7A3F}"/>
    <dgm:cxn modelId="{DF541A22-8E76-4017-989C-9DD017470978}" type="presOf" srcId="{16AAC9AE-7864-4910-B3F8-741394F00FB4}" destId="{D9549EFE-515A-4CF2-AF73-60615BE02097}" srcOrd="0" destOrd="0" presId="urn:microsoft.com/office/officeart/2005/8/layout/vList3#1"/>
    <dgm:cxn modelId="{0E4EBB55-C8C4-4C35-A4DA-9C396CF8B98A}" srcId="{20F4660F-B692-4C7D-8855-2ED790758999}" destId="{16AAC9AE-7864-4910-B3F8-741394F00FB4}" srcOrd="0" destOrd="0" parTransId="{E15682E8-9D03-4AED-B9E9-A7F93904A82D}" sibTransId="{23012CAF-ADE9-4EF3-AAFF-DD7F0C7BD448}"/>
    <dgm:cxn modelId="{6909AD8D-870B-458B-B0D0-5D7AD14FFF1C}" type="presParOf" srcId="{24211E4B-0F6F-4541-ACDE-BE4688DBB41C}" destId="{467E1965-75D3-4346-88DA-9CE14F63580D}" srcOrd="0" destOrd="0" presId="urn:microsoft.com/office/officeart/2005/8/layout/vList3#1"/>
    <dgm:cxn modelId="{CF7AD15E-F015-4BBD-B870-976A27B4BE6B}" type="presParOf" srcId="{467E1965-75D3-4346-88DA-9CE14F63580D}" destId="{C70ADA97-0649-46AA-B0F4-B0C907580754}" srcOrd="0" destOrd="0" presId="urn:microsoft.com/office/officeart/2005/8/layout/vList3#1"/>
    <dgm:cxn modelId="{0BBD1917-D536-4B98-99F3-6671D87DB9BC}" type="presParOf" srcId="{467E1965-75D3-4346-88DA-9CE14F63580D}" destId="{D9549EFE-515A-4CF2-AF73-60615BE02097}" srcOrd="1" destOrd="0" presId="urn:microsoft.com/office/officeart/2005/8/layout/vList3#1"/>
    <dgm:cxn modelId="{DBE41A7C-5C0C-422D-A104-4CB3DF376120}" type="presParOf" srcId="{24211E4B-0F6F-4541-ACDE-BE4688DBB41C}" destId="{3DFE7BC0-45AA-4DC9-90EE-3C36B2519614}" srcOrd="1" destOrd="0" presId="urn:microsoft.com/office/officeart/2005/8/layout/vList3#1"/>
    <dgm:cxn modelId="{335EB602-DD68-4908-935E-C7F16EAE9573}" type="presParOf" srcId="{24211E4B-0F6F-4541-ACDE-BE4688DBB41C}" destId="{C0E8B42F-B43F-4C25-AA0D-33EF13FB5082}" srcOrd="2" destOrd="0" presId="urn:microsoft.com/office/officeart/2005/8/layout/vList3#1"/>
    <dgm:cxn modelId="{48552479-2F4F-4B3E-8E47-90B9B8338DEA}" type="presParOf" srcId="{C0E8B42F-B43F-4C25-AA0D-33EF13FB5082}" destId="{1090248E-6ACE-4602-8B93-C169047D41CD}" srcOrd="0" destOrd="0" presId="urn:microsoft.com/office/officeart/2005/8/layout/vList3#1"/>
    <dgm:cxn modelId="{EB03EF09-997B-4C67-8A57-29444E2B797A}" type="presParOf" srcId="{C0E8B42F-B43F-4C25-AA0D-33EF13FB5082}" destId="{46129237-0F02-4A22-A64C-7B73764F239A}" srcOrd="1" destOrd="0" presId="urn:microsoft.com/office/officeart/2005/8/layout/vList3#1"/>
    <dgm:cxn modelId="{A62FE791-7407-4773-9867-6E2FDC6E0BC8}" type="presParOf" srcId="{24211E4B-0F6F-4541-ACDE-BE4688DBB41C}" destId="{98FC050A-5E84-4B67-A198-8622EEC72576}" srcOrd="3" destOrd="0" presId="urn:microsoft.com/office/officeart/2005/8/layout/vList3#1"/>
    <dgm:cxn modelId="{BA178B31-2BA6-4CE7-8F7C-676F8E3DBF14}" type="presParOf" srcId="{24211E4B-0F6F-4541-ACDE-BE4688DBB41C}" destId="{F19F81F5-DF34-4370-BF97-08CB8FBBEFCA}" srcOrd="4" destOrd="0" presId="urn:microsoft.com/office/officeart/2005/8/layout/vList3#1"/>
    <dgm:cxn modelId="{627097CD-0641-4BE8-BA19-4A506A6648A7}" type="presParOf" srcId="{F19F81F5-DF34-4370-BF97-08CB8FBBEFCA}" destId="{67431817-90A5-45EA-9ED0-240126A46A7C}" srcOrd="0" destOrd="0" presId="urn:microsoft.com/office/officeart/2005/8/layout/vList3#1"/>
    <dgm:cxn modelId="{8EBC895C-4B0F-461D-A3EA-5EABF7AD9F04}" type="presParOf" srcId="{F19F81F5-DF34-4370-BF97-08CB8FBBEFCA}" destId="{D6172E8C-AAFB-4CD9-B290-2992908AA1C5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9123FC-F793-4A31-9C87-B82B7891AC9E}">
      <dsp:nvSpPr>
        <dsp:cNvPr id="0" name=""/>
        <dsp:cNvSpPr/>
      </dsp:nvSpPr>
      <dsp:spPr>
        <a:xfrm>
          <a:off x="-5111603" y="-783046"/>
          <a:ext cx="6087292" cy="6087292"/>
        </a:xfrm>
        <a:prstGeom prst="blockArc">
          <a:avLst>
            <a:gd name="adj1" fmla="val 18900000"/>
            <a:gd name="adj2" fmla="val 2700000"/>
            <a:gd name="adj3" fmla="val 355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CC448A-B002-4A89-BECE-1BEBB8DF324C}">
      <dsp:nvSpPr>
        <dsp:cNvPr id="0" name=""/>
        <dsp:cNvSpPr/>
      </dsp:nvSpPr>
      <dsp:spPr>
        <a:xfrm>
          <a:off x="533376" y="406397"/>
          <a:ext cx="7351511" cy="695541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2086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500" kern="1200" dirty="0" smtClean="0">
              <a:ln w="11430"/>
              <a:latin typeface="NikoshBAN" pitchFamily="2" charset="0"/>
              <a:cs typeface="NikoshBAN" pitchFamily="2" charset="0"/>
            </a:rPr>
            <a:t>কালবৈশাখী </a:t>
          </a:r>
          <a:r>
            <a:rPr lang="en-US" sz="2500" kern="1200" dirty="0" smtClean="0">
              <a:ln w="11430"/>
              <a:latin typeface="NikoshBAN" pitchFamily="2" charset="0"/>
              <a:cs typeface="NikoshBAN" pitchFamily="2" charset="0"/>
            </a:rPr>
            <a:t> </a:t>
          </a:r>
          <a:r>
            <a:rPr lang="bn-IN" sz="2500" kern="1200" dirty="0" smtClean="0">
              <a:ln w="11430"/>
              <a:latin typeface="NikoshBAN" pitchFamily="2" charset="0"/>
              <a:cs typeface="NikoshBAN" pitchFamily="2" charset="0"/>
            </a:rPr>
            <a:t>এর ধারণা </a:t>
          </a:r>
          <a:r>
            <a:rPr lang="bn-BD" sz="2500" kern="1200" dirty="0" smtClean="0">
              <a:ln w="11430"/>
              <a:latin typeface="NikoshBAN" pitchFamily="2" charset="0"/>
              <a:cs typeface="NikoshBAN" pitchFamily="2" charset="0"/>
            </a:rPr>
            <a:t>ব্যাখ্যা করতে পারবে</a:t>
          </a:r>
          <a:r>
            <a:rPr lang="en-US" sz="2500" kern="1200" dirty="0" smtClean="0">
              <a:ln w="11430"/>
              <a:latin typeface="NikoshBAN" pitchFamily="2" charset="0"/>
              <a:cs typeface="NikoshBAN" pitchFamily="2" charset="0"/>
            </a:rPr>
            <a:t>;</a:t>
          </a:r>
          <a:r>
            <a:rPr lang="bn-BD" sz="25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500" kern="1200" dirty="0"/>
        </a:p>
      </dsp:txBody>
      <dsp:txXfrm>
        <a:off x="533376" y="406397"/>
        <a:ext cx="7351511" cy="695541"/>
      </dsp:txXfrm>
    </dsp:sp>
    <dsp:sp modelId="{509FE5A2-8089-4DAD-A831-16A037B798B6}">
      <dsp:nvSpPr>
        <dsp:cNvPr id="0" name=""/>
        <dsp:cNvSpPr/>
      </dsp:nvSpPr>
      <dsp:spPr>
        <a:xfrm>
          <a:off x="76167" y="260647"/>
          <a:ext cx="869426" cy="869426"/>
        </a:xfrm>
        <a:prstGeom prst="ellipse">
          <a:avLst/>
        </a:prstGeom>
        <a:blipFill dpi="0"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46C452-8902-420F-9600-02862C714814}">
      <dsp:nvSpPr>
        <dsp:cNvPr id="0" name=""/>
        <dsp:cNvSpPr/>
      </dsp:nvSpPr>
      <dsp:spPr>
        <a:xfrm>
          <a:off x="909650" y="1391082"/>
          <a:ext cx="6952742" cy="695541"/>
        </a:xfrm>
        <a:prstGeom prst="rect">
          <a:avLst/>
        </a:prstGeom>
        <a:solidFill>
          <a:schemeClr val="accent3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2086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500" kern="1200" dirty="0" smtClean="0">
              <a:ln w="11430"/>
              <a:latin typeface="NikoshBAN" pitchFamily="2" charset="0"/>
              <a:cs typeface="NikoshBAN" pitchFamily="2" charset="0"/>
            </a:rPr>
            <a:t>কালবৈশাখীর ক্ষয়ক্ষতি বর্ণনা করতে পারবে</a:t>
          </a:r>
          <a:r>
            <a:rPr lang="en-US" sz="2500" kern="1200" dirty="0" smtClean="0">
              <a:ln w="11430"/>
              <a:latin typeface="NikoshBAN" pitchFamily="2" charset="0"/>
              <a:cs typeface="NikoshBAN" pitchFamily="2" charset="0"/>
            </a:rPr>
            <a:t>;</a:t>
          </a:r>
          <a:r>
            <a:rPr lang="bn-BD" sz="25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500" kern="1200" dirty="0"/>
        </a:p>
      </dsp:txBody>
      <dsp:txXfrm>
        <a:off x="909650" y="1391082"/>
        <a:ext cx="6952742" cy="695541"/>
      </dsp:txXfrm>
    </dsp:sp>
    <dsp:sp modelId="{2A62B645-327A-4458-B349-A9B283CE450B}">
      <dsp:nvSpPr>
        <dsp:cNvPr id="0" name=""/>
        <dsp:cNvSpPr/>
      </dsp:nvSpPr>
      <dsp:spPr>
        <a:xfrm>
          <a:off x="474937" y="1304140"/>
          <a:ext cx="869426" cy="869426"/>
        </a:xfrm>
        <a:prstGeom prst="ellipse">
          <a:avLst/>
        </a:prstGeom>
        <a:blipFill dpi="0"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CFE786-4C82-4AE0-B3A4-1F12FDAC9007}">
      <dsp:nvSpPr>
        <dsp:cNvPr id="0" name=""/>
        <dsp:cNvSpPr/>
      </dsp:nvSpPr>
      <dsp:spPr>
        <a:xfrm>
          <a:off x="909650" y="2434575"/>
          <a:ext cx="6952742" cy="695541"/>
        </a:xfrm>
        <a:prstGeom prst="rect">
          <a:avLst/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2086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500" kern="1200" dirty="0" smtClean="0">
              <a:ln w="11430"/>
              <a:latin typeface="NikoshBAN" pitchFamily="2" charset="0"/>
              <a:cs typeface="NikoshBAN" pitchFamily="2" charset="0"/>
            </a:rPr>
            <a:t>বাংলাদেশ ও বিশ্বের ভূমিকম্প প্রবণ অঞ্চল চিহ্নিত করতে পারবে</a:t>
          </a:r>
          <a:r>
            <a:rPr lang="en-US" sz="2500" kern="1200" dirty="0" smtClean="0">
              <a:ln w="11430"/>
              <a:latin typeface="NikoshBAN" pitchFamily="2" charset="0"/>
              <a:cs typeface="NikoshBAN" pitchFamily="2" charset="0"/>
            </a:rPr>
            <a:t>;</a:t>
          </a:r>
          <a:r>
            <a:rPr lang="bn-BD" sz="25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500" kern="1200" dirty="0"/>
        </a:p>
      </dsp:txBody>
      <dsp:txXfrm>
        <a:off x="909650" y="2434575"/>
        <a:ext cx="6952742" cy="695541"/>
      </dsp:txXfrm>
    </dsp:sp>
    <dsp:sp modelId="{6B65FF5B-640F-4694-A269-2E39079492F0}">
      <dsp:nvSpPr>
        <dsp:cNvPr id="0" name=""/>
        <dsp:cNvSpPr/>
      </dsp:nvSpPr>
      <dsp:spPr>
        <a:xfrm>
          <a:off x="474937" y="2347633"/>
          <a:ext cx="869426" cy="869426"/>
        </a:xfrm>
        <a:prstGeom prst="ellipse">
          <a:avLst/>
        </a:prstGeom>
        <a:blipFill dpi="0" rotWithShape="0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BC70A7-968D-4BE4-9F2D-5995014780F3}">
      <dsp:nvSpPr>
        <dsp:cNvPr id="0" name=""/>
        <dsp:cNvSpPr/>
      </dsp:nvSpPr>
      <dsp:spPr>
        <a:xfrm>
          <a:off x="510880" y="3478068"/>
          <a:ext cx="7351511" cy="695541"/>
        </a:xfrm>
        <a:prstGeom prst="rect">
          <a:avLst/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2086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500" kern="1200" dirty="0" smtClean="0">
              <a:ln w="11430"/>
              <a:latin typeface="NikoshBAN" pitchFamily="2" charset="0"/>
              <a:cs typeface="NikoshBAN" pitchFamily="2" charset="0"/>
            </a:rPr>
            <a:t>ভূমিকম্প থেকে রক্ষার উপায় </a:t>
          </a:r>
          <a:r>
            <a:rPr lang="bn-IN" sz="2500" kern="1200" dirty="0" smtClean="0">
              <a:ln w="11430"/>
              <a:latin typeface="NikoshBAN" pitchFamily="2" charset="0"/>
              <a:cs typeface="NikoshBAN" pitchFamily="2" charset="0"/>
            </a:rPr>
            <a:t>বর্ণনা</a:t>
          </a:r>
          <a:r>
            <a:rPr lang="bn-BD" sz="2500" kern="1200" dirty="0" smtClean="0">
              <a:ln w="11430"/>
              <a:latin typeface="NikoshBAN" pitchFamily="2" charset="0"/>
              <a:cs typeface="NikoshBAN" pitchFamily="2" charset="0"/>
            </a:rPr>
            <a:t> করতে পারবে।</a:t>
          </a:r>
          <a:r>
            <a:rPr lang="bn-BD" sz="25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500" kern="1200" dirty="0"/>
        </a:p>
      </dsp:txBody>
      <dsp:txXfrm>
        <a:off x="510880" y="3478068"/>
        <a:ext cx="7351511" cy="695541"/>
      </dsp:txXfrm>
    </dsp:sp>
    <dsp:sp modelId="{F6EE9821-02B5-4599-9190-3BE683483D55}">
      <dsp:nvSpPr>
        <dsp:cNvPr id="0" name=""/>
        <dsp:cNvSpPr/>
      </dsp:nvSpPr>
      <dsp:spPr>
        <a:xfrm>
          <a:off x="76167" y="3391126"/>
          <a:ext cx="869426" cy="869426"/>
        </a:xfrm>
        <a:prstGeom prst="ellipse">
          <a:avLst/>
        </a:prstGeom>
        <a:blipFill dpi="0" rotWithShape="0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B86F69-DE0F-428F-86FA-B35EE0C142A0}">
      <dsp:nvSpPr>
        <dsp:cNvPr id="0" name=""/>
        <dsp:cNvSpPr/>
      </dsp:nvSpPr>
      <dsp:spPr>
        <a:xfrm>
          <a:off x="3401863" y="2246337"/>
          <a:ext cx="1819132" cy="1603325"/>
        </a:xfrm>
        <a:prstGeom prst="ellipse">
          <a:avLst/>
        </a:prstGeom>
        <a:solidFill>
          <a:srgbClr val="BB5181"/>
        </a:solidFill>
        <a:ln>
          <a:solidFill>
            <a:schemeClr val="tx1"/>
          </a:solidFill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কালবৈশাখী</a:t>
          </a:r>
          <a:r>
            <a:rPr lang="bn-BD" sz="2400" kern="1200" dirty="0" smtClean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র প্রভাব</a:t>
          </a:r>
          <a:endParaRPr lang="en-US" sz="2400" b="1" kern="1200" dirty="0">
            <a:solidFill>
              <a:schemeClr val="tx1"/>
            </a:solidFill>
          </a:endParaRPr>
        </a:p>
      </dsp:txBody>
      <dsp:txXfrm>
        <a:off x="3668269" y="2481139"/>
        <a:ext cx="1286320" cy="1133721"/>
      </dsp:txXfrm>
    </dsp:sp>
    <dsp:sp modelId="{3AF29F41-8BFB-43B1-B9AE-0C6BB22A89A6}">
      <dsp:nvSpPr>
        <dsp:cNvPr id="0" name=""/>
        <dsp:cNvSpPr/>
      </dsp:nvSpPr>
      <dsp:spPr>
        <a:xfrm rot="16200000">
          <a:off x="4141736" y="1663202"/>
          <a:ext cx="339385" cy="545130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solidFill>
            <a:schemeClr val="tx1"/>
          </a:solidFill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>
            <a:solidFill>
              <a:schemeClr val="tx1"/>
            </a:solidFill>
          </a:endParaRPr>
        </a:p>
      </dsp:txBody>
      <dsp:txXfrm>
        <a:off x="4192644" y="1823136"/>
        <a:ext cx="237570" cy="327078"/>
      </dsp:txXfrm>
    </dsp:sp>
    <dsp:sp modelId="{34100AA6-72EA-43A5-B560-EC1A8BDDCFAC}">
      <dsp:nvSpPr>
        <dsp:cNvPr id="0" name=""/>
        <dsp:cNvSpPr/>
      </dsp:nvSpPr>
      <dsp:spPr>
        <a:xfrm>
          <a:off x="3509766" y="2661"/>
          <a:ext cx="1603325" cy="1603325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>
          <a:solidFill>
            <a:schemeClr val="tx1"/>
          </a:solidFill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গবাদি পশুর প্রাণহানি ঘটে </a:t>
          </a:r>
          <a:endParaRPr lang="en-US" sz="2400" b="1" kern="1200" dirty="0">
            <a:solidFill>
              <a:schemeClr val="tx1"/>
            </a:solidFill>
          </a:endParaRPr>
        </a:p>
      </dsp:txBody>
      <dsp:txXfrm>
        <a:off x="3744568" y="237463"/>
        <a:ext cx="1133721" cy="1133721"/>
      </dsp:txXfrm>
    </dsp:sp>
    <dsp:sp modelId="{975410B9-4DF9-454B-9805-AD63124DB8DE}">
      <dsp:nvSpPr>
        <dsp:cNvPr id="0" name=""/>
        <dsp:cNvSpPr/>
      </dsp:nvSpPr>
      <dsp:spPr>
        <a:xfrm rot="19800000">
          <a:off x="5155456" y="2206050"/>
          <a:ext cx="284349" cy="545130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solidFill>
            <a:schemeClr val="tx1"/>
          </a:solidFill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>
            <a:solidFill>
              <a:schemeClr val="tx1"/>
            </a:solidFill>
          </a:endParaRPr>
        </a:p>
      </dsp:txBody>
      <dsp:txXfrm>
        <a:off x="5161170" y="2336402"/>
        <a:ext cx="199044" cy="327078"/>
      </dsp:txXfrm>
    </dsp:sp>
    <dsp:sp modelId="{39981B4F-8301-4234-8E2F-B93DCD0EC32B}">
      <dsp:nvSpPr>
        <dsp:cNvPr id="0" name=""/>
        <dsp:cNvSpPr/>
      </dsp:nvSpPr>
      <dsp:spPr>
        <a:xfrm>
          <a:off x="5388906" y="1185321"/>
          <a:ext cx="1731206" cy="1481681"/>
        </a:xfrm>
        <a:prstGeom prst="ellipse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solidFill>
            <a:schemeClr val="tx1"/>
          </a:solidFill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মানুষের প্রাণহানি ঘটে</a:t>
          </a:r>
          <a:endParaRPr lang="en-US" sz="2400" b="1" kern="1200" dirty="0">
            <a:solidFill>
              <a:schemeClr val="tx1"/>
            </a:solidFill>
          </a:endParaRPr>
        </a:p>
      </dsp:txBody>
      <dsp:txXfrm>
        <a:off x="5642435" y="1402308"/>
        <a:ext cx="1224148" cy="1047707"/>
      </dsp:txXfrm>
    </dsp:sp>
    <dsp:sp modelId="{F92C91B5-92C8-419C-AE09-E7FE0E8E1FF6}">
      <dsp:nvSpPr>
        <dsp:cNvPr id="0" name=""/>
        <dsp:cNvSpPr/>
      </dsp:nvSpPr>
      <dsp:spPr>
        <a:xfrm rot="1800000">
          <a:off x="5159633" y="3351352"/>
          <a:ext cx="298629" cy="545130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solidFill>
            <a:schemeClr val="tx1"/>
          </a:solidFill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>
            <a:solidFill>
              <a:schemeClr val="tx1"/>
            </a:solidFill>
          </a:endParaRPr>
        </a:p>
      </dsp:txBody>
      <dsp:txXfrm>
        <a:off x="5165634" y="3437981"/>
        <a:ext cx="209040" cy="327078"/>
      </dsp:txXfrm>
    </dsp:sp>
    <dsp:sp modelId="{E3B74806-5A6C-4DC8-A39F-25C154E2CE16}">
      <dsp:nvSpPr>
        <dsp:cNvPr id="0" name=""/>
        <dsp:cNvSpPr/>
      </dsp:nvSpPr>
      <dsp:spPr>
        <a:xfrm>
          <a:off x="5452847" y="3368175"/>
          <a:ext cx="1603325" cy="1603325"/>
        </a:xfrm>
        <a:prstGeom prst="ellipse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solidFill>
            <a:schemeClr val="tx1"/>
          </a:solidFill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ঘর বাড়ির উড়িয়ে নেয়</a:t>
          </a:r>
          <a:endParaRPr lang="en-US" sz="2400" b="1" kern="1200" dirty="0">
            <a:solidFill>
              <a:schemeClr val="tx1"/>
            </a:solidFill>
          </a:endParaRPr>
        </a:p>
      </dsp:txBody>
      <dsp:txXfrm>
        <a:off x="5687649" y="3602977"/>
        <a:ext cx="1133721" cy="1133721"/>
      </dsp:txXfrm>
    </dsp:sp>
    <dsp:sp modelId="{D6CC2395-E27B-4698-A0A1-66EAF46487A3}">
      <dsp:nvSpPr>
        <dsp:cNvPr id="0" name=""/>
        <dsp:cNvSpPr/>
      </dsp:nvSpPr>
      <dsp:spPr>
        <a:xfrm rot="5400000">
          <a:off x="4141736" y="3887667"/>
          <a:ext cx="339385" cy="545130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solidFill>
            <a:schemeClr val="tx1"/>
          </a:solidFill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>
            <a:solidFill>
              <a:schemeClr val="tx1"/>
            </a:solidFill>
          </a:endParaRPr>
        </a:p>
      </dsp:txBody>
      <dsp:txXfrm>
        <a:off x="4192644" y="3945786"/>
        <a:ext cx="237570" cy="327078"/>
      </dsp:txXfrm>
    </dsp:sp>
    <dsp:sp modelId="{F18286E6-2E7F-4052-8991-0AD9E816DD97}">
      <dsp:nvSpPr>
        <dsp:cNvPr id="0" name=""/>
        <dsp:cNvSpPr/>
      </dsp:nvSpPr>
      <dsp:spPr>
        <a:xfrm>
          <a:off x="3509766" y="4490012"/>
          <a:ext cx="1603325" cy="1603325"/>
        </a:xfrm>
        <a:prstGeom prst="ellipse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solidFill>
            <a:schemeClr val="tx1"/>
          </a:solidFill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গাছপালা উপড়ে ফেলে</a:t>
          </a:r>
          <a:endParaRPr lang="en-US" sz="2400" b="1" kern="1200" dirty="0">
            <a:solidFill>
              <a:schemeClr val="tx1"/>
            </a:solidFill>
          </a:endParaRPr>
        </a:p>
      </dsp:txBody>
      <dsp:txXfrm>
        <a:off x="3744568" y="4724814"/>
        <a:ext cx="1133721" cy="1133721"/>
      </dsp:txXfrm>
    </dsp:sp>
    <dsp:sp modelId="{F2C84B9F-A044-40E7-9B42-86ADD122E2D7}">
      <dsp:nvSpPr>
        <dsp:cNvPr id="0" name=""/>
        <dsp:cNvSpPr/>
      </dsp:nvSpPr>
      <dsp:spPr>
        <a:xfrm rot="9000000">
          <a:off x="3164596" y="3351352"/>
          <a:ext cx="298629" cy="545130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solidFill>
            <a:schemeClr val="tx1"/>
          </a:solidFill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>
            <a:solidFill>
              <a:schemeClr val="tx1"/>
            </a:solidFill>
          </a:endParaRPr>
        </a:p>
      </dsp:txBody>
      <dsp:txXfrm rot="10800000">
        <a:off x="3248184" y="3437981"/>
        <a:ext cx="209040" cy="327078"/>
      </dsp:txXfrm>
    </dsp:sp>
    <dsp:sp modelId="{C5CC850D-E91F-48CD-8E14-02D2C6FFCD11}">
      <dsp:nvSpPr>
        <dsp:cNvPr id="0" name=""/>
        <dsp:cNvSpPr/>
      </dsp:nvSpPr>
      <dsp:spPr>
        <a:xfrm>
          <a:off x="1566686" y="3368175"/>
          <a:ext cx="1603325" cy="1603325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>
          <a:solidFill>
            <a:schemeClr val="tx1"/>
          </a:solidFill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নৌ চলাচলে বিঘ্ন ঘটায়</a:t>
          </a:r>
          <a:endParaRPr lang="en-US" sz="2400" b="1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1801488" y="3602977"/>
        <a:ext cx="1133721" cy="1133721"/>
      </dsp:txXfrm>
    </dsp:sp>
    <dsp:sp modelId="{CC125103-405E-43E2-A04B-97767B86863D}">
      <dsp:nvSpPr>
        <dsp:cNvPr id="0" name=""/>
        <dsp:cNvSpPr/>
      </dsp:nvSpPr>
      <dsp:spPr>
        <a:xfrm rot="12600000">
          <a:off x="3164596" y="2199517"/>
          <a:ext cx="298629" cy="545130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dk1">
                <a:shade val="51000"/>
                <a:satMod val="130000"/>
              </a:schemeClr>
            </a:gs>
            <a:gs pos="80000">
              <a:schemeClr val="dk1">
                <a:shade val="93000"/>
                <a:satMod val="130000"/>
              </a:schemeClr>
            </a:gs>
            <a:gs pos="100000">
              <a:schemeClr val="dk1">
                <a:shade val="94000"/>
                <a:satMod val="135000"/>
              </a:schemeClr>
            </a:gs>
          </a:gsLst>
          <a:lin ang="16200000" scaled="0"/>
        </a:gradFill>
        <a:ln>
          <a:solidFill>
            <a:schemeClr val="tx1"/>
          </a:solidFill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>
            <a:solidFill>
              <a:schemeClr val="tx1"/>
            </a:solidFill>
          </a:endParaRPr>
        </a:p>
      </dsp:txBody>
      <dsp:txXfrm rot="10800000">
        <a:off x="3248184" y="2330940"/>
        <a:ext cx="209040" cy="327078"/>
      </dsp:txXfrm>
    </dsp:sp>
    <dsp:sp modelId="{6B095167-5BC9-41BF-B212-4A4F7F8D1D5E}">
      <dsp:nvSpPr>
        <dsp:cNvPr id="0" name=""/>
        <dsp:cNvSpPr/>
      </dsp:nvSpPr>
      <dsp:spPr>
        <a:xfrm>
          <a:off x="1566686" y="1124499"/>
          <a:ext cx="1603325" cy="1603325"/>
        </a:xfrm>
        <a:prstGeom prst="ellipse">
          <a:avLst/>
        </a:prstGeom>
        <a:solidFill>
          <a:schemeClr val="accent4">
            <a:lumMod val="75000"/>
          </a:schemeClr>
        </a:solidFill>
        <a:ln>
          <a:solidFill>
            <a:schemeClr val="tx1"/>
          </a:solidFill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ln w="11430"/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নৌ দূর্ঘটনা ঘটায়</a:t>
          </a:r>
          <a:endParaRPr lang="en-US" sz="2400" b="1" kern="1200" dirty="0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</dsp:txBody>
      <dsp:txXfrm>
        <a:off x="1801488" y="1359301"/>
        <a:ext cx="1133721" cy="113372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549EFE-515A-4CF2-AF73-60615BE02097}">
      <dsp:nvSpPr>
        <dsp:cNvPr id="0" name=""/>
        <dsp:cNvSpPr/>
      </dsp:nvSpPr>
      <dsp:spPr>
        <a:xfrm rot="10800000">
          <a:off x="651531" y="1507"/>
          <a:ext cx="7231337" cy="1348543"/>
        </a:xfrm>
        <a:prstGeom prst="homePlate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4670" tIns="106680" rIns="199136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বাংলাদেশে সাধারণত কালবৈশাখী কোন দিক থেকে আসে?</a:t>
          </a:r>
          <a:endParaRPr lang="en-US" sz="2800" kern="1200" dirty="0"/>
        </a:p>
      </dsp:txBody>
      <dsp:txXfrm rot="10800000">
        <a:off x="988667" y="1507"/>
        <a:ext cx="6894201" cy="1348543"/>
      </dsp:txXfrm>
    </dsp:sp>
    <dsp:sp modelId="{C70ADA97-0649-46AA-B0F4-B0C907580754}">
      <dsp:nvSpPr>
        <dsp:cNvPr id="0" name=""/>
        <dsp:cNvSpPr/>
      </dsp:nvSpPr>
      <dsp:spPr>
        <a:xfrm>
          <a:off x="0" y="1507"/>
          <a:ext cx="1348543" cy="134854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tx1"/>
          </a:solidFill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129237-0F02-4A22-A64C-7B73764F239A}">
      <dsp:nvSpPr>
        <dsp:cNvPr id="0" name=""/>
        <dsp:cNvSpPr/>
      </dsp:nvSpPr>
      <dsp:spPr>
        <a:xfrm rot="10800000">
          <a:off x="693472" y="1752601"/>
          <a:ext cx="7231337" cy="1447796"/>
        </a:xfrm>
        <a:prstGeom prst="homePlate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4670" tIns="106680" rIns="199136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বাংলাদেশে ভূমিকম্পের ঝুকিপূর্ণ অঞ্চলগুলো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bn-BD" sz="2800" kern="120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কি </a:t>
          </a:r>
          <a:r>
            <a:rPr lang="bn-BD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কি? </a:t>
          </a:r>
          <a:endParaRPr lang="en-US" sz="2800" kern="1200" dirty="0">
            <a:solidFill>
              <a:schemeClr val="tx1"/>
            </a:solidFill>
          </a:endParaRPr>
        </a:p>
      </dsp:txBody>
      <dsp:txXfrm rot="10800000">
        <a:off x="1055421" y="1752601"/>
        <a:ext cx="6869388" cy="1447796"/>
      </dsp:txXfrm>
    </dsp:sp>
    <dsp:sp modelId="{1090248E-6ACE-4602-8B93-C169047D41CD}">
      <dsp:nvSpPr>
        <dsp:cNvPr id="0" name=""/>
        <dsp:cNvSpPr/>
      </dsp:nvSpPr>
      <dsp:spPr>
        <a:xfrm>
          <a:off x="0" y="1802228"/>
          <a:ext cx="1348543" cy="1348543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tx1"/>
          </a:solidFill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172E8C-AAFB-4CD9-B290-2992908AA1C5}">
      <dsp:nvSpPr>
        <dsp:cNvPr id="0" name=""/>
        <dsp:cNvSpPr/>
      </dsp:nvSpPr>
      <dsp:spPr>
        <a:xfrm rot="10800000">
          <a:off x="712144" y="3602948"/>
          <a:ext cx="7231337" cy="1348543"/>
        </a:xfrm>
        <a:prstGeom prst="homePlate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4670" tIns="106680" rIns="199136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কীভাবে ভূমিকম্প থেকে আত্মরক্ষা করা যেতে পারে?</a:t>
          </a:r>
          <a:endParaRPr lang="en-US" sz="2800" kern="1200" dirty="0">
            <a:solidFill>
              <a:schemeClr val="tx1"/>
            </a:solidFill>
          </a:endParaRPr>
        </a:p>
      </dsp:txBody>
      <dsp:txXfrm rot="10800000">
        <a:off x="1049280" y="3602948"/>
        <a:ext cx="6894201" cy="1348543"/>
      </dsp:txXfrm>
    </dsp:sp>
    <dsp:sp modelId="{67431817-90A5-45EA-9ED0-240126A46A7C}">
      <dsp:nvSpPr>
        <dsp:cNvPr id="0" name=""/>
        <dsp:cNvSpPr/>
      </dsp:nvSpPr>
      <dsp:spPr>
        <a:xfrm>
          <a:off x="0" y="3602948"/>
          <a:ext cx="1348543" cy="1348543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tx1"/>
          </a:solidFill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C6DCFD-8036-4A7F-96DD-1F665B90665E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490FED-172F-444E-9FE0-9AC8D57245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256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A490F-E849-409A-9ABF-025B3F4559D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6507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প্রশ্নোত্তর পদ্ধতিতে অগ্রসর হলে ভালো হবে। ভূমিকম্প</a:t>
            </a:r>
            <a:r>
              <a:rPr lang="bn-B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কীভাবে হয় তা ব্যাখ্যা করে দিলে ভালো হবে।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7035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প্রশ্নোত্তর পদ্ধতিতে অগ্রসর হলে ভালো হবে। প্রথমে চিত্রগুলো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Slide 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এ আসার পর শিক্ষার্থীদের ভাবতে 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দি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য়ে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প্রশ্ন করতে পারেন এভাবে- চিত্রের মাধ্যমে কি দেখানো হয়েছে?--- এরপর শিক্ষার্থীরা উত্তর দেয়ার পর চিত্রের নিচের </a:t>
            </a:r>
            <a:r>
              <a:rPr lang="en-A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Text 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গুলো </a:t>
            </a:r>
            <a:r>
              <a:rPr lang="en-A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Show 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করলে ভালো হবে।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9432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প্রশ্নোত্তর পদ্ধতিতে অগ্রসর হলে ভালো হবে। প্রথমে চিত্রগুলো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Slide 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এ আসার পর শিক্ষার্থীদের ভাবতে 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দি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য়ে</a:t>
            </a: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প্রশ্ন 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করতে পারেন এভাবে- চিত্রের মাধ্যমে কি দেখানো হয়েছে?--- এরপর শিক্ষার্থীরা উত্তর দেয়ার পর চিত্রের নিচের </a:t>
            </a:r>
            <a:r>
              <a:rPr lang="en-A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Text 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গুলো </a:t>
            </a:r>
            <a:r>
              <a:rPr lang="en-A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Show 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করলে ভালো হবে।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-এই স্লাইডে ভূমিকম্পের প্রকারভেদ ব্যাখ্যা</a:t>
            </a:r>
            <a:r>
              <a:rPr lang="bn-B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করা হয়েছে।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615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sz="1200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ভূমিকম্প প্রবণ অঞ্চলের</a:t>
            </a:r>
            <a:r>
              <a:rPr lang="bn-BD" sz="1200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মানচিত্রটি দেখিয়ে লাল বৃত্ত চিহ্নিত দেশসমূহের নাম জিজ্ঞেস করতে পারেন। পরে তাদের উত্তরের সাথে </a:t>
            </a:r>
            <a:r>
              <a:rPr lang="en-US" sz="1200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Slide Show </a:t>
            </a:r>
            <a:r>
              <a:rPr lang="bn-BD" sz="1200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 মিলিয়ে নিতে বলতে পারেন।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7293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 ভূমিকম্প প্রবণ অঞ্চলের</a:t>
            </a:r>
            <a:r>
              <a:rPr lang="bn-BD" sz="1200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বাংলাদেশের মানচিত্রটি দেখিয়ে লাল বৃত্ত চিহ্নিত অঞ্চলের নাম বলতে বলবেন। পরে তাদের উত্তরের সাথে </a:t>
            </a:r>
            <a:r>
              <a:rPr lang="en-US" sz="1200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Slide Show </a:t>
            </a:r>
            <a:r>
              <a:rPr lang="bn-BD" sz="1200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 মিলিয়ে নিতে বলতে পারেন।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233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দলগত কাজ দেয়ার ক্ষেত্র বিভিন্ন দল গঠন করে স্লাইডের প্রশ্ন ছাড়াও অন্য প্রশ্ন তৈরী করে বিভিন্ন কাজ দিতে পারেন।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1251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প্রশ্নোত্তর পদ্ধতিতে অগ্রসর হলে ভালো হবে। প্রথমে চিত্রগুলো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Slide 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এ আসার পর শিক্ষার্থীদের ভাবতে 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দি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য়ে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প্রশ্ন করতে পারেন এভাবে- চিত্রের মাধ্যমে কি দেখানো হয়েছে?--- এরপর শিক্ষার্থীরা উত্তর দেয়ার পর চিত্রের নিচের </a:t>
            </a:r>
            <a:r>
              <a:rPr lang="en-A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Text 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গুলো </a:t>
            </a:r>
            <a:r>
              <a:rPr lang="en-A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Show 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করলে ভালো হবে।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422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প্রশ্নোত্তর পদ্ধতিতে অগ্রসর হলে ভালো হবে। প্রথমে চিত্রগুলো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Slide 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এ আসার পর শিক্ষার্থীদের ভাবতে 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দি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য়ে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প্রশ্ন করতে পারেন এভাবে- চিত্রের মাধ্যমে কি দেখানো হয়েছে?--- এরপর শিক্ষার্থীরা উত্তর দেয়ার পর চিত্রের নিচের </a:t>
            </a:r>
            <a:r>
              <a:rPr lang="en-A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Text 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গুলো </a:t>
            </a:r>
            <a:r>
              <a:rPr lang="en-A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Show 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করলে ভালো হবে।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132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3279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চিত্রটি বাড়ির কাজ সম্পাদনে সহায়ক</a:t>
            </a:r>
            <a:r>
              <a:rPr lang="bn-BD" baseline="0" dirty="0" smtClean="0"/>
              <a:t> হতে পারে। তবে তাদের ঐ চিত্র সরবরাহ করা প্রয়োজন নেই।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854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পাঠ ঘোষণার জন্য চিত্রগুলো দেখিয়ে প্রশ্ন করতে </a:t>
            </a:r>
            <a:r>
              <a:rPr lang="bn-BD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পারেন</a:t>
            </a:r>
            <a:r>
              <a:rPr lang="bn-IN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এভাবে-</a:t>
            </a:r>
            <a:r>
              <a:rPr lang="bn-BD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bn-BD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চিত্রগুলো কিসের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bn-BD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শিক্ষার্থীরা </a:t>
            </a:r>
            <a:r>
              <a:rPr lang="bn-IN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সম্ভাব্য উত্তর দেবে </a:t>
            </a:r>
            <a:r>
              <a:rPr lang="bn-BD" sz="1200" b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কালবৈশাখী</a:t>
            </a:r>
            <a:r>
              <a:rPr lang="bn-BD" sz="1200" b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bn-BD" sz="1200" b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ভূমিকম্প</a:t>
            </a:r>
            <a:r>
              <a:rPr lang="bn-IN" sz="1200" b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1200" b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তখন আপনি পাঠ ঘোষণা করতে</a:t>
            </a:r>
            <a:r>
              <a:rPr lang="bn-BD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পারেন</a:t>
            </a:r>
            <a:r>
              <a:rPr lang="bn-BD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এভাবে- আমাদের আজকের পাঠ </a:t>
            </a:r>
            <a:r>
              <a:rPr lang="bn-BD" sz="1200" b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কালবৈশাখী</a:t>
            </a:r>
            <a:r>
              <a:rPr lang="bn-BD" sz="1200" b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ও</a:t>
            </a:r>
            <a:r>
              <a:rPr lang="bn-BD" sz="1200" b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ভূমিকম্প</a:t>
            </a:r>
            <a:r>
              <a:rPr lang="bn-BD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। </a:t>
            </a:r>
            <a:endParaRPr lang="bn-IN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এর</a:t>
            </a:r>
            <a:r>
              <a:rPr lang="bn-BD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bn-BD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পর পাঠ শিরোনাম বোর্ডে লিখে দিবেন।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0659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1769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4881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প্রশ্নোত্তর পদ্ধতিতে অগ্রসর হলে ভালো হবে। প্রথমে চিত্রগুলো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Slide 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এ আসার পর শিক্ষার্থীদের ভাবতে 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দি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য়ে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প্রশ্ন করতে পারেন এভাবে- চিত্রের মাধ্যমে কি দেখানো হয়েছে?--- এরপর শিক্ষার্থীরা উত্তর দেয়ার পর চিত্রের নিচের </a:t>
            </a:r>
            <a:r>
              <a:rPr lang="en-A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Text 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গুলো </a:t>
            </a:r>
            <a:r>
              <a:rPr lang="en-A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Show 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করে</a:t>
            </a:r>
            <a:r>
              <a:rPr lang="bn-B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কাল বৈশাখী ব্যাখ্যা করলে ভালো হবে।</a:t>
            </a:r>
          </a:p>
          <a:p>
            <a:r>
              <a:rPr lang="bn-B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শিক্ষক ইচ্ছা করলে 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কালবৈশাখী সম্পর্কে</a:t>
            </a:r>
            <a:r>
              <a:rPr lang="bn-BD" sz="1200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আরো ব্যাখ্যা করতে পারেন।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3141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7807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প্রশ্নোত্তর পদ্ধতিতে অগ্রসর হলে ভালো হবে। প্রথমে চিত্রগুলো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Slide 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এ আসার পর শিক্ষার্থীদের ভাবতে 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দি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য়ে</a:t>
            </a: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প্রশ্ন 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করতে পারেন এভাবে- চিত্রের মাধ্যমে কি দেখানো হয়েছে?--- এরপর শিক্ষার্থীরা উত্তর দেয়ার পর চিত্রের নিচের </a:t>
            </a:r>
            <a:r>
              <a:rPr lang="en-A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Text 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গুলো </a:t>
            </a:r>
            <a:r>
              <a:rPr lang="en-A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Show 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করলে ভালো হবে।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1583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প্রশ্নোত্তর পদ্ধতিতে অগ্রসর হলে ভালো হবে। প্রথমে চিত্রগুলো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Slide 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এ আসার পর শিক্ষার্থীদের ভাবতে 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দি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য়ে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প্রশ্ন করতে পারেন এভাবে- চিত্রের মাধ্যমে কি দেখানো হয়েছে?--- এরপর শিক্ষার্থীরা উত্তর দেয়ার পর চিত্রের নিচের </a:t>
            </a:r>
            <a:r>
              <a:rPr lang="en-A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Text 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গুলো </a:t>
            </a:r>
            <a:r>
              <a:rPr lang="en-A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Show 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করলে ভালো হবে।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4096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8213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কালবৈশাখী</a:t>
            </a:r>
            <a:r>
              <a:rPr lang="bn-BD" sz="120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 প্রতিরোধ</a:t>
            </a:r>
            <a:r>
              <a:rPr lang="bn-BD" sz="1200" baseline="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করা সম্ভব নয় তবে </a:t>
            </a:r>
            <a:r>
              <a:rPr lang="bn-BD" sz="1200" dirty="0" smtClean="0">
                <a:ln w="11430"/>
                <a:latin typeface="NikoshBAN" pitchFamily="2" charset="0"/>
                <a:cs typeface="NikoshBAN" pitchFamily="2" charset="0"/>
              </a:rPr>
              <a:t>নদী পথে নৌকা ও লঞ্চ চলাচলে বিশেষ সাবধানতা অবলম্বন করলে</a:t>
            </a:r>
            <a:r>
              <a:rPr lang="bn-BD" sz="1200" baseline="0" dirty="0" smtClean="0">
                <a:ln w="11430"/>
                <a:latin typeface="NikoshBAN" pitchFamily="2" charset="0"/>
                <a:cs typeface="NikoshBAN" pitchFamily="2" charset="0"/>
              </a:rPr>
              <a:t> ক্ষয়ক্ষতির পরিমাণ কমানো সম্ভব।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241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6BC74E-1371-49DC-AD3C-BAFD261EAE85}" type="datetimeFigureOut">
              <a:rPr lang="en-US" smtClean="0"/>
              <a:pPr/>
              <a:t>8/10/2016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6BC74E-1371-49DC-AD3C-BAFD261EAE85}" type="datetimeFigureOut">
              <a:rPr lang="en-US" smtClean="0"/>
              <a:pPr/>
              <a:t>8/10/2016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6BC74E-1371-49DC-AD3C-BAFD261EAE85}" type="datetimeFigureOut">
              <a:rPr lang="en-US" smtClean="0"/>
              <a:pPr/>
              <a:t>8/10/2016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797A8-DF3F-4E90-8624-2604965744F8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CA961-E12C-45D9-A2AB-A6661F94F5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630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797A8-DF3F-4E90-8624-2604965744F8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CA961-E12C-45D9-A2AB-A6661F94F5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031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797A8-DF3F-4E90-8624-2604965744F8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CA961-E12C-45D9-A2AB-A6661F94F5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13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797A8-DF3F-4E90-8624-2604965744F8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CA961-E12C-45D9-A2AB-A6661F94F5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43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797A8-DF3F-4E90-8624-2604965744F8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CA961-E12C-45D9-A2AB-A6661F94F5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105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797A8-DF3F-4E90-8624-2604965744F8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CA961-E12C-45D9-A2AB-A6661F94F5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263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797A8-DF3F-4E90-8624-2604965744F8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CA961-E12C-45D9-A2AB-A6661F94F5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422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797A8-DF3F-4E90-8624-2604965744F8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CA961-E12C-45D9-A2AB-A6661F94F5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051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6BC74E-1371-49DC-AD3C-BAFD261EAE85}" type="datetimeFigureOut">
              <a:rPr lang="en-US" smtClean="0"/>
              <a:pPr/>
              <a:t>8/10/2016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797A8-DF3F-4E90-8624-2604965744F8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CA961-E12C-45D9-A2AB-A6661F94F5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899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797A8-DF3F-4E90-8624-2604965744F8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CA961-E12C-45D9-A2AB-A6661F94F5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269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797A8-DF3F-4E90-8624-2604965744F8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CA961-E12C-45D9-A2AB-A6661F94F5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305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C74E-1371-49DC-AD3C-BAFD261EAE85}" type="datetimeFigureOut">
              <a:rPr lang="en-US" smtClean="0"/>
              <a:pPr/>
              <a:t>8/10/2016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C74E-1371-49DC-AD3C-BAFD261EAE85}" type="datetimeFigureOut">
              <a:rPr lang="en-US" smtClean="0"/>
              <a:pPr/>
              <a:t>8/10/2016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C74E-1371-49DC-AD3C-BAFD261EAE85}" type="datetimeFigureOut">
              <a:rPr lang="en-US" smtClean="0"/>
              <a:pPr/>
              <a:t>8/10/2016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C74E-1371-49DC-AD3C-BAFD261EAE85}" type="datetimeFigureOut">
              <a:rPr lang="en-US" smtClean="0"/>
              <a:pPr/>
              <a:t>8/10/2016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C74E-1371-49DC-AD3C-BAFD261EAE85}" type="datetimeFigureOut">
              <a:rPr lang="en-US" smtClean="0"/>
              <a:pPr/>
              <a:t>8/10/2016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C74E-1371-49DC-AD3C-BAFD261EAE85}" type="datetimeFigureOut">
              <a:rPr lang="en-US" smtClean="0"/>
              <a:pPr/>
              <a:t>8/10/2016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33400" y="6324600"/>
            <a:ext cx="2133600" cy="365125"/>
          </a:xfrm>
        </p:spPr>
        <p:txBody>
          <a:bodyPr/>
          <a:lstStyle/>
          <a:p>
            <a:fld id="{356BC74E-1371-49DC-AD3C-BAFD261EAE85}" type="datetimeFigureOut">
              <a:rPr lang="en-US" smtClean="0"/>
              <a:pPr/>
              <a:t>8/10/2016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228600" y="228600"/>
            <a:ext cx="8686800" cy="6400800"/>
          </a:xfrm>
          <a:prstGeom prst="rect">
            <a:avLst/>
          </a:prstGeom>
          <a:solidFill>
            <a:srgbClr val="8EEF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2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6BC74E-1371-49DC-AD3C-BAFD261EAE85}" type="datetimeFigureOut">
              <a:rPr lang="en-US" smtClean="0"/>
              <a:pPr/>
              <a:t>8/10/2016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C74E-1371-49DC-AD3C-BAFD261EAE85}" type="datetimeFigureOut">
              <a:rPr lang="en-US" smtClean="0"/>
              <a:pPr/>
              <a:t>8/10/2016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C74E-1371-49DC-AD3C-BAFD261EAE85}" type="datetimeFigureOut">
              <a:rPr lang="en-US" smtClean="0"/>
              <a:pPr/>
              <a:t>8/10/2016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C74E-1371-49DC-AD3C-BAFD261EAE85}" type="datetimeFigureOut">
              <a:rPr lang="en-US" smtClean="0"/>
              <a:pPr/>
              <a:t>8/10/2016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C74E-1371-49DC-AD3C-BAFD261EAE85}" type="datetimeFigureOut">
              <a:rPr lang="en-US" smtClean="0"/>
              <a:pPr/>
              <a:t>8/10/2016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6BC74E-1371-49DC-AD3C-BAFD261EAE85}" type="datetimeFigureOut">
              <a:rPr lang="en-US" smtClean="0"/>
              <a:pPr/>
              <a:t>8/10/2016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6BC74E-1371-49DC-AD3C-BAFD261EAE85}" type="datetimeFigureOut">
              <a:rPr lang="en-US" smtClean="0"/>
              <a:pPr/>
              <a:t>8/10/2016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6BC74E-1371-49DC-AD3C-BAFD261EAE85}" type="datetimeFigureOut">
              <a:rPr lang="en-US" smtClean="0"/>
              <a:pPr/>
              <a:t>8/10/2016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6BC74E-1371-49DC-AD3C-BAFD261EAE85}" type="datetimeFigureOut">
              <a:rPr lang="en-US" smtClean="0"/>
              <a:pPr/>
              <a:t>8/10/2016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228600" y="228600"/>
            <a:ext cx="8686800" cy="6400800"/>
          </a:xfrm>
          <a:prstGeom prst="rect">
            <a:avLst/>
          </a:prstGeom>
          <a:solidFill>
            <a:srgbClr val="8EEF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2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6BC74E-1371-49DC-AD3C-BAFD261EAE85}" type="datetimeFigureOut">
              <a:rPr lang="en-US" smtClean="0"/>
              <a:pPr/>
              <a:t>8/10/2016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6BC74E-1371-49DC-AD3C-BAFD261EAE85}" type="datetimeFigureOut">
              <a:rPr lang="en-US" smtClean="0"/>
              <a:pPr/>
              <a:t>8/10/2016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228600" y="228600"/>
            <a:ext cx="8686800" cy="6400800"/>
          </a:xfrm>
          <a:prstGeom prst="rect">
            <a:avLst/>
          </a:prstGeom>
          <a:solidFill>
            <a:srgbClr val="8EEF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2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1797A8-DF3F-4E90-8624-2604965744F8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CA961-E12C-45D9-A2AB-A6661F94F5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626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6BC74E-1371-49DC-AD3C-BAFD261EAE85}" type="datetimeFigureOut">
              <a:rPr lang="en-US" smtClean="0"/>
              <a:pPr/>
              <a:t>8/10/2016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4.gif"/><Relationship Id="rId4" Type="http://schemas.openxmlformats.org/officeDocument/2006/relationships/image" Target="../media/image23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1.jpeg"/><Relationship Id="rId5" Type="http://schemas.openxmlformats.org/officeDocument/2006/relationships/image" Target="../media/image30.gif"/><Relationship Id="rId4" Type="http://schemas.openxmlformats.org/officeDocument/2006/relationships/image" Target="../media/image29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4.jpeg"/><Relationship Id="rId5" Type="http://schemas.openxmlformats.org/officeDocument/2006/relationships/image" Target="../media/image10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213D3D2-717D-48E6-80FB-93B43227CCF1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800" y="533400"/>
            <a:ext cx="8534400" cy="1905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স্লাইডটি সম্মানিত শিক্ষকবৃন্দের জন্য তাই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Slide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Hide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 রাখা হয়েছে।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2667000"/>
            <a:ext cx="8534400" cy="36576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পাঠ উপস্থাপনের জন্য স্লাইডের নিচের দিকে নোটে প্রয়োজনীয় নির্দেশনা দেয়া আছে। পাঠ উপস্থাপনের ক্ষেত্রে নিজস্ব কৌশল প্রয়োগ করতে পারেন। প্রেজেন্টেশনটি </a:t>
            </a:r>
            <a:r>
              <a:rPr lang="en-A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F5 </a:t>
            </a:r>
            <a:r>
              <a:rPr lang="en-A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Key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চেপে শুরু করতে পারেন। তাহলে </a:t>
            </a:r>
            <a:r>
              <a:rPr lang="en-AU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Hide Slide Show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করবে না।</a:t>
            </a:r>
            <a:endParaRPr lang="en-AU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419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236623386"/>
              </p:ext>
            </p:extLst>
          </p:nvPr>
        </p:nvGraphicFramePr>
        <p:xfrm>
          <a:off x="228600" y="381000"/>
          <a:ext cx="8686800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AB86F69-DE0F-428F-86FA-B35EE0C142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dgm id="{5AB86F69-DE0F-428F-86FA-B35EE0C142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dgm id="{5AB86F69-DE0F-428F-86FA-B35EE0C142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AF29F41-8BFB-43B1-B9AE-0C6BB22A89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graphicEl>
                                              <a:dgm id="{3AF29F41-8BFB-43B1-B9AE-0C6BB22A89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graphicEl>
                                              <a:dgm id="{3AF29F41-8BFB-43B1-B9AE-0C6BB22A89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4100AA6-72EA-43A5-B560-EC1A8BDDCF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graphicEl>
                                              <a:dgm id="{34100AA6-72EA-43A5-B560-EC1A8BDDCF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graphicEl>
                                              <a:dgm id="{34100AA6-72EA-43A5-B560-EC1A8BDDCF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75410B9-4DF9-454B-9805-AD63124DB8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graphicEl>
                                              <a:dgm id="{975410B9-4DF9-454B-9805-AD63124DB8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graphicEl>
                                              <a:dgm id="{975410B9-4DF9-454B-9805-AD63124DB8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9981B4F-8301-4234-8E2F-B93DCD0EC3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graphicEl>
                                              <a:dgm id="{39981B4F-8301-4234-8E2F-B93DCD0EC3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graphicEl>
                                              <a:dgm id="{39981B4F-8301-4234-8E2F-B93DCD0EC3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92C91B5-92C8-419C-AE09-E7FE0E8E1F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>
                                            <p:graphicEl>
                                              <a:dgm id="{F92C91B5-92C8-419C-AE09-E7FE0E8E1F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graphicEl>
                                              <a:dgm id="{F92C91B5-92C8-419C-AE09-E7FE0E8E1F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3B74806-5A6C-4DC8-A39F-25C154E2CE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graphicEl>
                                              <a:dgm id="{E3B74806-5A6C-4DC8-A39F-25C154E2CE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graphicEl>
                                              <a:dgm id="{E3B74806-5A6C-4DC8-A39F-25C154E2CE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6CC2395-E27B-4698-A0A1-66EAF46487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graphicEl>
                                              <a:dgm id="{D6CC2395-E27B-4698-A0A1-66EAF46487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>
                                            <p:graphicEl>
                                              <a:dgm id="{D6CC2395-E27B-4698-A0A1-66EAF46487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18286E6-2E7F-4052-8991-0AD9E816DD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>
                                            <p:graphicEl>
                                              <a:dgm id="{F18286E6-2E7F-4052-8991-0AD9E816DD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>
                                            <p:graphicEl>
                                              <a:dgm id="{F18286E6-2E7F-4052-8991-0AD9E816DD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2C84B9F-A044-40E7-9B42-86ADD122E2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>
                                            <p:graphicEl>
                                              <a:dgm id="{F2C84B9F-A044-40E7-9B42-86ADD122E2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>
                                            <p:graphicEl>
                                              <a:dgm id="{F2C84B9F-A044-40E7-9B42-86ADD122E2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5CC850D-E91F-48CD-8E14-02D2C6FFCD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>
                                            <p:graphicEl>
                                              <a:dgm id="{C5CC850D-E91F-48CD-8E14-02D2C6FFCD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">
                                            <p:graphicEl>
                                              <a:dgm id="{C5CC850D-E91F-48CD-8E14-02D2C6FFCD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C125103-405E-43E2-A04B-97767B8686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>
                                            <p:graphicEl>
                                              <a:dgm id="{CC125103-405E-43E2-A04B-97767B8686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>
                                            <p:graphicEl>
                                              <a:dgm id="{CC125103-405E-43E2-A04B-97767B8686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B095167-5BC9-41BF-B212-4A4F7F8D1D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">
                                            <p:graphicEl>
                                              <a:dgm id="{6B095167-5BC9-41BF-B212-4A4F7F8D1D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">
                                            <p:graphicEl>
                                              <a:dgm id="{6B095167-5BC9-41BF-B212-4A4F7F8D1D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risal-lanch-ei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066800"/>
            <a:ext cx="3505200" cy="2667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bote_1354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5711" y="3581400"/>
            <a:ext cx="3516289" cy="2667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04800" y="4343400"/>
            <a:ext cx="426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n w="11430"/>
                <a:latin typeface="NikoshBAN" pitchFamily="2" charset="0"/>
                <a:cs typeface="NikoshBAN" pitchFamily="2" charset="0"/>
              </a:rPr>
              <a:t>নদী পথে নৌকা ও লঞ্চ চলাচলে বিশেষ সাবধানতা অবলম্বন প্রয়োজন।</a:t>
            </a:r>
            <a:endParaRPr lang="en-US" sz="3200" dirty="0"/>
          </a:p>
        </p:txBody>
      </p:sp>
      <p:sp>
        <p:nvSpPr>
          <p:cNvPr id="5" name="Frame 4"/>
          <p:cNvSpPr/>
          <p:nvPr/>
        </p:nvSpPr>
        <p:spPr>
          <a:xfrm>
            <a:off x="2362200" y="304800"/>
            <a:ext cx="4191000" cy="533400"/>
          </a:xfrm>
          <a:prstGeom prst="fram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কালবৈশাখী</a:t>
            </a:r>
            <a:r>
              <a:rPr lang="bn-BD" sz="320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 প্রতিকার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124200" y="595378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চিত্রটি কিসের?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earthquake-japan-march-11-375x24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1271101"/>
            <a:ext cx="6201578" cy="41390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bg2">
                <a:lumMod val="9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914400" y="5877580"/>
            <a:ext cx="7391400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ভূমিকম্প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সবচেয়ে অল্প সময়ে সবচেয়ে বেশি ধ্বংসযজ্ঞ ঘটায়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2667000" y="304800"/>
            <a:ext cx="3505200" cy="533400"/>
          </a:xfrm>
          <a:prstGeom prst="frame">
            <a:avLst/>
          </a:prstGeom>
          <a:solidFill>
            <a:schemeClr val="tx1"/>
          </a:solidFill>
          <a:ln>
            <a:solidFill>
              <a:srgbClr val="FF99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ভূমিকম্প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051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ismograph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3429000"/>
            <a:ext cx="3962400" cy="3048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আবহাওয়া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280" y="457200"/>
            <a:ext cx="3929720" cy="3048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loud Callout 6"/>
          <p:cNvSpPr/>
          <p:nvPr/>
        </p:nvSpPr>
        <p:spPr>
          <a:xfrm>
            <a:off x="685800" y="3962400"/>
            <a:ext cx="3048000" cy="2209800"/>
          </a:xfrm>
          <a:prstGeom prst="cloudCallout">
            <a:avLst>
              <a:gd name="adj1" fmla="val 84832"/>
              <a:gd name="adj2" fmla="val 5948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সিসমোগ্রাফ যন্ত্র দিয়ে মাপা যায়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" name="Cloud Callout 7"/>
          <p:cNvSpPr/>
          <p:nvPr/>
        </p:nvSpPr>
        <p:spPr>
          <a:xfrm>
            <a:off x="5334000" y="533400"/>
            <a:ext cx="3429000" cy="2438400"/>
          </a:xfrm>
          <a:prstGeom prst="cloudCallout">
            <a:avLst>
              <a:gd name="adj1" fmla="val -68789"/>
              <a:gd name="adj2" fmla="val -6894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আগাম সতর্ক সংকেত দেওয়া সম্ভব নয়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oftmov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143000"/>
            <a:ext cx="3581400" cy="2362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Frame 5"/>
          <p:cNvSpPr/>
          <p:nvPr/>
        </p:nvSpPr>
        <p:spPr>
          <a:xfrm>
            <a:off x="2667000" y="304800"/>
            <a:ext cx="3505200" cy="533400"/>
          </a:xfrm>
          <a:prstGeom prst="frame">
            <a:avLst/>
          </a:prstGeom>
          <a:solidFill>
            <a:schemeClr val="tx1"/>
          </a:solidFill>
          <a:ln w="3175">
            <a:solidFill>
              <a:srgbClr val="00206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ভূমিকম্পের প্রকারভেদ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220px-Earthquake-protector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1143000"/>
            <a:ext cx="3505200" cy="2362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 descr="christchurch-new-zealand-earthquake-damage-photos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6800" y="3886200"/>
            <a:ext cx="3657600" cy="2590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Cloud Callout 10"/>
          <p:cNvSpPr/>
          <p:nvPr/>
        </p:nvSpPr>
        <p:spPr>
          <a:xfrm>
            <a:off x="1905000" y="5029200"/>
            <a:ext cx="2057400" cy="1524000"/>
          </a:xfrm>
          <a:prstGeom prst="cloudCallout">
            <a:avLst>
              <a:gd name="adj1" fmla="val 88511"/>
              <a:gd name="adj2" fmla="val -11250"/>
            </a:avLst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বড় ধরনের ভূমিকম্প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Cloud Callout 11"/>
          <p:cNvSpPr/>
          <p:nvPr/>
        </p:nvSpPr>
        <p:spPr>
          <a:xfrm>
            <a:off x="381000" y="4495800"/>
            <a:ext cx="1600200" cy="1219200"/>
          </a:xfrm>
          <a:prstGeom prst="cloudCallout">
            <a:avLst>
              <a:gd name="adj1" fmla="val 20730"/>
              <a:gd name="adj2" fmla="val -11578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মৃদু ভূমিকম্প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Cloud Callout 12"/>
          <p:cNvSpPr/>
          <p:nvPr/>
        </p:nvSpPr>
        <p:spPr>
          <a:xfrm>
            <a:off x="2286000" y="3657600"/>
            <a:ext cx="1752600" cy="1295400"/>
          </a:xfrm>
          <a:prstGeom prst="cloudCallout">
            <a:avLst>
              <a:gd name="adj1" fmla="val 84507"/>
              <a:gd name="adj2" fmla="val -53910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মাঝারি  ভূমিকম্প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arthquakes-mondo.gif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1000" y="1066800"/>
            <a:ext cx="6705600" cy="5372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Frame 2"/>
          <p:cNvSpPr/>
          <p:nvPr/>
        </p:nvSpPr>
        <p:spPr>
          <a:xfrm>
            <a:off x="2667000" y="304800"/>
            <a:ext cx="3505200" cy="533400"/>
          </a:xfrm>
          <a:prstGeom prst="frame">
            <a:avLst/>
          </a:prstGeom>
          <a:solidFill>
            <a:schemeClr val="tx1"/>
          </a:solidFill>
          <a:ln>
            <a:solidFill>
              <a:srgbClr val="FF99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ভূমিকম্প প্রবণ অঞ্চল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239000" y="1447800"/>
            <a:ext cx="1600200" cy="457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ইরান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39000" y="2362200"/>
            <a:ext cx="1600200" cy="457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চীন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39000" y="3276600"/>
            <a:ext cx="1600200" cy="457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মেক্সিকো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239000" y="4191000"/>
            <a:ext cx="1600200" cy="457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চিলি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239000" y="5181600"/>
            <a:ext cx="1600200" cy="457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জাপান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4876800" y="2438400"/>
            <a:ext cx="6096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724400" y="2819400"/>
            <a:ext cx="5334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638800" y="2209800"/>
            <a:ext cx="5334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981200" y="2971800"/>
            <a:ext cx="5334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209800" y="3886200"/>
            <a:ext cx="4572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arthquakeZone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90800" y="990600"/>
            <a:ext cx="4038600" cy="541020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4" name="Frame 3"/>
          <p:cNvSpPr/>
          <p:nvPr/>
        </p:nvSpPr>
        <p:spPr>
          <a:xfrm>
            <a:off x="2133600" y="304800"/>
            <a:ext cx="4876800" cy="533400"/>
          </a:xfrm>
          <a:prstGeom prst="frame">
            <a:avLst/>
          </a:prstGeom>
          <a:solidFill>
            <a:schemeClr val="tx1"/>
          </a:solidFill>
          <a:ln>
            <a:solidFill>
              <a:srgbClr val="FF99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বাংলাদেশের ভূমিকম্প প্রবণ অঞ্চল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39000" y="1447800"/>
            <a:ext cx="1600200" cy="457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ঢাকা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39000" y="2362200"/>
            <a:ext cx="1600200" cy="4572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সিলেট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239000" y="3276600"/>
            <a:ext cx="1600200" cy="457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রংপুর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239000" y="4191000"/>
            <a:ext cx="1600200" cy="4572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চট্টগ্রাম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39000" y="5181600"/>
            <a:ext cx="1600200" cy="4572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খুলনা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410200" y="2438400"/>
            <a:ext cx="5334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419600" y="2362200"/>
            <a:ext cx="838200" cy="838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352800" y="1524000"/>
            <a:ext cx="4572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019800" y="4419600"/>
            <a:ext cx="3810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962400" y="4724400"/>
            <a:ext cx="3048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457200" y="838200"/>
            <a:ext cx="1981200" cy="5638800"/>
            <a:chOff x="457200" y="838200"/>
            <a:chExt cx="1981200" cy="5638800"/>
          </a:xfrm>
        </p:grpSpPr>
        <p:sp>
          <p:nvSpPr>
            <p:cNvPr id="16" name="Can 15"/>
            <p:cNvSpPr/>
            <p:nvPr/>
          </p:nvSpPr>
          <p:spPr>
            <a:xfrm>
              <a:off x="457200" y="838200"/>
              <a:ext cx="1981200" cy="5638800"/>
            </a:xfrm>
            <a:prstGeom prst="can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২০১১ সালের ১৮ সেপ্টেম্বরে সংঘটিত ভূমিকম্পটি ছিল বেশ প্রচণ্ড। এ ভূমিকম্পে সারা বাংলাদেশ কেঁপে ওঠে।   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457200" y="838200"/>
              <a:ext cx="1981200" cy="45720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43200" y="304800"/>
            <a:ext cx="3200400" cy="614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553200" y="381000"/>
            <a:ext cx="2286000" cy="533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সময়ঃ ৮ মিনিট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04800" y="4953000"/>
            <a:ext cx="8534400" cy="16002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ভূমিকম্প সম্পর্কে সচেতন হলে জীবন রক্ষা করা সম্ভব হতে পারে-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উক্তিটি ৫টি বাক্যে বিশ্লেষণ কর।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p013lzrs-600x317.jpg"/>
          <p:cNvPicPr>
            <a:picLocks noChangeAspect="1"/>
          </p:cNvPicPr>
          <p:nvPr/>
        </p:nvPicPr>
        <p:blipFill>
          <a:blip r:embed="rId3"/>
          <a:srcRect b="9148"/>
          <a:stretch>
            <a:fillRect/>
          </a:stretch>
        </p:blipFill>
        <p:spPr>
          <a:xfrm>
            <a:off x="1219200" y="1143000"/>
            <a:ext cx="6508750" cy="3124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7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0" y="914400"/>
            <a:ext cx="2819400" cy="21336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 descr="clip_eleve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914400"/>
            <a:ext cx="2362200" cy="21336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 descr="clip_konro_keshi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3886200"/>
            <a:ext cx="2362200" cy="21336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 descr="670px-React-During-an-Earthquake-Step-1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96000" y="3886200"/>
            <a:ext cx="2590800" cy="21336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Frame 8"/>
          <p:cNvSpPr/>
          <p:nvPr/>
        </p:nvSpPr>
        <p:spPr>
          <a:xfrm>
            <a:off x="2057400" y="304800"/>
            <a:ext cx="4800600" cy="533400"/>
          </a:xfrm>
          <a:prstGeom prst="frame">
            <a:avLst/>
          </a:prstGeom>
          <a:solidFill>
            <a:schemeClr val="tx1"/>
          </a:solidFill>
          <a:ln>
            <a:solidFill>
              <a:srgbClr val="FF99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ভূমিকম্প থেকে আত্মরক্ষার উপায়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4" descr="C:\Users\User\Desktop\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886200"/>
            <a:ext cx="2819400" cy="21336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table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6000" y="914400"/>
            <a:ext cx="2590800" cy="21336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304800" y="3286780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দ্রুত লিফট ত্যাগ করতে হবে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48000" y="3200400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দ্রুত টেবিল বা ডেস্কের নিচে  অবস্থান করতে হবে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43600" y="3124200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আলমারি বা উপরে ঝুলন্ত বস্তু থেকে দূরে অবস্থান করতে হবে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8600" y="6153090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গ্যাসের চুলা দ্রুত বন্ধ করতে হবে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00400" y="6019800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কেউ আহত হলে দ্রুত উদ্ধার  করতে হবে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91200" y="6076890"/>
            <a:ext cx="312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বিদ্যুৎ লাইন থেকে দূরে থাকতে হবে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70px-React-During-an-Earthquake-Step-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0600" y="1026539"/>
            <a:ext cx="3429000" cy="22141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 descr="670px-React-During-an-Earthquake-Step-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53000" y="1026539"/>
            <a:ext cx="3200400" cy="21738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illust05_1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000" y="3922139"/>
            <a:ext cx="3200400" cy="215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 descr="670px-React-During-an-Earthquake-Step-1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90600" y="3922139"/>
            <a:ext cx="3429000" cy="21738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Frame 6"/>
          <p:cNvSpPr/>
          <p:nvPr/>
        </p:nvSpPr>
        <p:spPr>
          <a:xfrm>
            <a:off x="2057400" y="304800"/>
            <a:ext cx="4800600" cy="533400"/>
          </a:xfrm>
          <a:prstGeom prst="frame">
            <a:avLst/>
          </a:prstGeom>
          <a:solidFill>
            <a:schemeClr val="tx1"/>
          </a:solidFill>
          <a:ln>
            <a:solidFill>
              <a:srgbClr val="FF99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ভূমিকম্প থেকে আত্মরক্ষার উপায়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3352800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খাটের উপরে শুয়ে থাকা যাবে না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53000" y="3352800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সিঁড়ি দিয়ে উপরে ওঠা  যাবে না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4400" y="6229290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রাস্তায় গাড়ি চালানো যাবে না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00600" y="6172200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বক্স বা আলমারিতে লুকানো যাবে না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oonlight10.jpg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04800" y="285750"/>
            <a:ext cx="8509000" cy="62674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57400" y="304800"/>
            <a:ext cx="388620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72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72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875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61360" y="381000"/>
            <a:ext cx="2667000" cy="609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960106267"/>
              </p:ext>
            </p:extLst>
          </p:nvPr>
        </p:nvGraphicFramePr>
        <p:xfrm>
          <a:off x="304800" y="1371600"/>
          <a:ext cx="85344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70ADA97-0649-46AA-B0F4-B0C9075807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graphicEl>
                                              <a:dgm id="{C70ADA97-0649-46AA-B0F4-B0C9075807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graphicEl>
                                              <a:dgm id="{C70ADA97-0649-46AA-B0F4-B0C9075807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9549EFE-515A-4CF2-AF73-60615BE02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graphicEl>
                                              <a:dgm id="{D9549EFE-515A-4CF2-AF73-60615BE02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graphicEl>
                                              <a:dgm id="{D9549EFE-515A-4CF2-AF73-60615BE02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090248E-6ACE-4602-8B93-C169047D41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graphicEl>
                                              <a:dgm id="{1090248E-6ACE-4602-8B93-C169047D41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graphicEl>
                                              <a:dgm id="{1090248E-6ACE-4602-8B93-C169047D41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6129237-0F02-4A22-A64C-7B73764F23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graphicEl>
                                              <a:dgm id="{46129237-0F02-4A22-A64C-7B73764F23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graphicEl>
                                              <a:dgm id="{46129237-0F02-4A22-A64C-7B73764F23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7431817-90A5-45EA-9ED0-240126A46A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graphicEl>
                                              <a:dgm id="{67431817-90A5-45EA-9ED0-240126A46A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graphicEl>
                                              <a:dgm id="{67431817-90A5-45EA-9ED0-240126A46A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172E8C-AAFB-4CD9-B290-2992908AA1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graphicEl>
                                              <a:dgm id="{D6172E8C-AAFB-4CD9-B290-2992908AA1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graphicEl>
                                              <a:dgm id="{D6172E8C-AAFB-4CD9-B290-2992908AA1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95600" y="304800"/>
            <a:ext cx="3505200" cy="6096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3200" b="1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5475982"/>
            <a:ext cx="8534399" cy="107721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ভূমিকম্প থেকে আত্মরক্ষার জন্য তোমার বাড়িতে কী ধরনের প্রস্তুতি নিতে পার সে সম্পর্কে সর্বোচ্চ ১০টি বাক্য লিখে নিয়ে আসবে।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emergencykitv01pho.jpg"/>
          <p:cNvPicPr>
            <a:picLocks noChangeAspect="1"/>
          </p:cNvPicPr>
          <p:nvPr/>
        </p:nvPicPr>
        <p:blipFill>
          <a:blip r:embed="rId3"/>
          <a:srcRect b="10685"/>
          <a:stretch>
            <a:fillRect/>
          </a:stretch>
        </p:blipFill>
        <p:spPr>
          <a:xfrm>
            <a:off x="685800" y="990600"/>
            <a:ext cx="7696200" cy="4343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eismograa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685800"/>
            <a:ext cx="5334000" cy="53340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267200" y="1956137"/>
            <a:ext cx="4343400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0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600200"/>
            <a:ext cx="8534400" cy="762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শিক্ষামন্ত্রণালয়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মাউশি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এনসিটিবি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এটুআই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সংশ্লিষ্ট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কর্মকর্তাবৃন্দ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2667000"/>
            <a:ext cx="8534400" cy="3886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কন্টেন্ট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সম্পাদক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যাঁদের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নির্দেশনা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পরামর্শ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তত্ত্বাবধানে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কন্টেন্ট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সমৃদ্ধ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তাঁরা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endParaRPr lang="bn-BD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জনাব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হাম্মদ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বী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বুল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সুমন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endParaRPr lang="bn-BD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রী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অধ্যাপক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টিটিসি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ময়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নসিংহ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জনাব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রফিকুল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endParaRPr lang="bn-BD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রী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অধ্যাপক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টিটিসি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পাবনা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124200" y="381000"/>
            <a:ext cx="3505200" cy="9906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কৃতজ্ঞতা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স্বীকার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62085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200400" y="381000"/>
            <a:ext cx="5562600" cy="3200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 বাংলাদেশ ও বিশ্বপরিচয়</a:t>
            </a:r>
          </a:p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শ্রেণিঃ সপ্তম</a:t>
            </a:r>
            <a:endPara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৬</a:t>
            </a:r>
            <a:endParaRPr lang="bn-BD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পাঠ-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৩,৪,৫  জলবায়ু পরিবর্তনের ফলে সৃষ্ট দুর্যোগ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অধিবেশন-৩)</a:t>
            </a:r>
          </a:p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৪০ মিনিট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81000" y="4038600"/>
            <a:ext cx="8382000" cy="25146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মোঃ আব্দুল বাতেন</a:t>
            </a:r>
          </a:p>
          <a:p>
            <a:pPr algn="ctr"/>
            <a:r>
              <a:rPr lang="bn-BD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সহকারী শিক্ষক</a:t>
            </a:r>
            <a:endParaRPr lang="bn-BD" dirty="0" smtClean="0">
              <a:solidFill>
                <a:schemeClr val="accent2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বগুড়া ক্যান্টনমেন্ট বোর্ড হাই স্কুল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বগুড়া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AU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মোবাইল নম্বরঃ ০১৮১৯৫১০৬০৬ </a:t>
            </a:r>
            <a:endParaRPr lang="en-AU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A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Email-abdulbaten84@gmail.com</a:t>
            </a:r>
          </a:p>
          <a:p>
            <a:pPr algn="ctr"/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M.8787.jpg"/>
          <p:cNvPicPr>
            <a:picLocks noChangeAspect="1"/>
          </p:cNvPicPr>
          <p:nvPr/>
        </p:nvPicPr>
        <p:blipFill>
          <a:blip r:embed="rId2" cstate="print"/>
          <a:srcRect l="11493" r="16667" b="27071"/>
          <a:stretch>
            <a:fillRect/>
          </a:stretch>
        </p:blipFill>
        <p:spPr>
          <a:xfrm>
            <a:off x="685800" y="1295400"/>
            <a:ext cx="1884552" cy="240282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Oval 8"/>
          <p:cNvSpPr/>
          <p:nvPr/>
        </p:nvSpPr>
        <p:spPr>
          <a:xfrm>
            <a:off x="762000" y="381000"/>
            <a:ext cx="2057400" cy="5334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28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138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04800" y="6019800"/>
            <a:ext cx="8610600" cy="533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 -১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 -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2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দিয়ে কোন কোন প্রাকৃতিক দুর্যোগ নির্দেশ করে?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4800" y="304800"/>
            <a:ext cx="8534400" cy="533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আজকের পাঠঃ </a:t>
            </a:r>
            <a:r>
              <a:rPr lang="bn-BD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কালবৈশাখী ও ভূমিকম্প</a:t>
            </a:r>
            <a:endParaRPr lang="en-US" sz="3200" b="1" u="sng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38200" y="534418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চিত্র-১</a:t>
            </a:r>
            <a:endParaRPr lang="en-US" sz="2800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6629400" y="534418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চিত্র-২</a:t>
            </a:r>
            <a:endParaRPr lang="en-US" sz="2800" dirty="0" smtClean="0"/>
          </a:p>
        </p:txBody>
      </p:sp>
      <p:sp>
        <p:nvSpPr>
          <p:cNvPr id="21" name="Rectangle 20"/>
          <p:cNvSpPr/>
          <p:nvPr/>
        </p:nvSpPr>
        <p:spPr>
          <a:xfrm>
            <a:off x="304800" y="6019800"/>
            <a:ext cx="8610600" cy="533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কালবৈশাখী ও ভূমিকম্প নির্দেশ করে</a:t>
            </a:r>
            <a:endParaRPr lang="en-US" sz="3200" b="1" u="sng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 descr="green-lightning-chaiten-volcano_74222_990x74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219200"/>
            <a:ext cx="4114800" cy="38980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 descr="2bfae741f7d8f71d051d9dea386de380_X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1219200"/>
            <a:ext cx="4114800" cy="3886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87511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228600"/>
            <a:ext cx="8686800" cy="6400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971800" y="304800"/>
            <a:ext cx="3962400" cy="609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362200" y="1066800"/>
            <a:ext cx="5334000" cy="685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…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827262812"/>
              </p:ext>
            </p:extLst>
          </p:nvPr>
        </p:nvGraphicFramePr>
        <p:xfrm>
          <a:off x="609600" y="1955800"/>
          <a:ext cx="7924800" cy="452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15506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49123FC-F793-4A31-9C87-B82B7891AC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dgm id="{749123FC-F793-4A31-9C87-B82B7891AC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dgm id="{749123FC-F793-4A31-9C87-B82B7891AC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graphicEl>
                                              <a:dgm id="{749123FC-F793-4A31-9C87-B82B7891AC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09FE5A2-8089-4DAD-A831-16A037B798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graphicEl>
                                              <a:dgm id="{509FE5A2-8089-4DAD-A831-16A037B798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graphicEl>
                                              <a:dgm id="{509FE5A2-8089-4DAD-A831-16A037B798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graphicEl>
                                              <a:dgm id="{509FE5A2-8089-4DAD-A831-16A037B798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1CC448A-B002-4A89-BECE-1BEBB8DF32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graphicEl>
                                              <a:dgm id="{81CC448A-B002-4A89-BECE-1BEBB8DF32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graphicEl>
                                              <a:dgm id="{81CC448A-B002-4A89-BECE-1BEBB8DF32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graphicEl>
                                              <a:dgm id="{81CC448A-B002-4A89-BECE-1BEBB8DF32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A62B645-327A-4458-B349-A9B283CE45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graphicEl>
                                              <a:dgm id="{2A62B645-327A-4458-B349-A9B283CE45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graphicEl>
                                              <a:dgm id="{2A62B645-327A-4458-B349-A9B283CE45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graphicEl>
                                              <a:dgm id="{2A62B645-327A-4458-B349-A9B283CE45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546C452-8902-420F-9600-02862C7148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graphicEl>
                                              <a:dgm id="{1546C452-8902-420F-9600-02862C7148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>
                                            <p:graphicEl>
                                              <a:dgm id="{1546C452-8902-420F-9600-02862C7148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graphicEl>
                                              <a:dgm id="{1546C452-8902-420F-9600-02862C7148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B65FF5B-640F-4694-A269-2E39079492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graphicEl>
                                              <a:dgm id="{6B65FF5B-640F-4694-A269-2E39079492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graphicEl>
                                              <a:dgm id="{6B65FF5B-640F-4694-A269-2E39079492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graphicEl>
                                              <a:dgm id="{6B65FF5B-640F-4694-A269-2E39079492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CCFE786-4C82-4AE0-B3A4-1F12FDAC90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>
                                            <p:graphicEl>
                                              <a:dgm id="{0CCFE786-4C82-4AE0-B3A4-1F12FDAC90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>
                                            <p:graphicEl>
                                              <a:dgm id="{0CCFE786-4C82-4AE0-B3A4-1F12FDAC90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>
                                            <p:graphicEl>
                                              <a:dgm id="{0CCFE786-4C82-4AE0-B3A4-1F12FDAC90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6EE9821-02B5-4599-9190-3BE683483D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>
                                            <p:graphicEl>
                                              <a:dgm id="{F6EE9821-02B5-4599-9190-3BE683483D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>
                                            <p:graphicEl>
                                              <a:dgm id="{F6EE9821-02B5-4599-9190-3BE683483D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>
                                            <p:graphicEl>
                                              <a:dgm id="{F6EE9821-02B5-4599-9190-3BE683483D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ABC70A7-968D-4BE4-9F2D-5995014780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>
                                            <p:graphicEl>
                                              <a:dgm id="{8ABC70A7-968D-4BE4-9F2D-5995014780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>
                                            <p:graphicEl>
                                              <a:dgm id="{8ABC70A7-968D-4BE4-9F2D-5995014780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">
                                            <p:graphicEl>
                                              <a:dgm id="{8ABC70A7-968D-4BE4-9F2D-5995014780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14400" y="990600"/>
            <a:ext cx="7543800" cy="4572000"/>
            <a:chOff x="533400" y="990600"/>
            <a:chExt cx="7924800" cy="4202320"/>
          </a:xfrm>
        </p:grpSpPr>
        <p:pic>
          <p:nvPicPr>
            <p:cNvPr id="4" name="Picture 3" descr="moving cloud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3400" y="990600"/>
              <a:ext cx="7924800" cy="420232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6" name="Picture 5" descr="2068169.jpg"/>
            <p:cNvPicPr>
              <a:picLocks noChangeAspect="1"/>
            </p:cNvPicPr>
            <p:nvPr/>
          </p:nvPicPr>
          <p:blipFill>
            <a:blip r:embed="rId4"/>
            <a:srcRect t="21333" b="52000"/>
            <a:stretch>
              <a:fillRect/>
            </a:stretch>
          </p:blipFill>
          <p:spPr>
            <a:xfrm>
              <a:off x="533400" y="4419600"/>
              <a:ext cx="7848600" cy="762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8" name="Frame 7"/>
          <p:cNvSpPr/>
          <p:nvPr/>
        </p:nvSpPr>
        <p:spPr>
          <a:xfrm>
            <a:off x="3429000" y="304800"/>
            <a:ext cx="2590800" cy="533400"/>
          </a:xfrm>
          <a:prstGeom prst="fram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কালবৈশাখী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0" y="5715000"/>
            <a:ext cx="4953000" cy="8382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চিত্রটি কোন প্রাকৃতিক দুর্যোগের?</a:t>
            </a:r>
            <a:endPara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4800" y="5715000"/>
            <a:ext cx="8534400" cy="838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কালবৈশাখী এক ধরনের ক্ষণস্থায়ী ও স্থানীয়ভাবে সৃষ্ট প্রচণ্ড ঝড়। সাধারণত বৈশাখ মাসেই এ ঝড় বেশি হয় বলে একে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কালবৈশাখী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বলা হয়।</a:t>
            </a:r>
            <a:endPara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4522" y="5486400"/>
            <a:ext cx="8610600" cy="10772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কালবৈশাখী বাংলাদেশের জনজীবনে যে ধরনের </a:t>
            </a:r>
            <a:r>
              <a:rPr lang="bn-BD" sz="3200" dirty="0" smtClean="0">
                <a:ln w="11430"/>
                <a:latin typeface="NikoshBAN" pitchFamily="2" charset="0"/>
                <a:cs typeface="NikoshBAN" pitchFamily="2" charset="0"/>
              </a:rPr>
              <a:t>ক্ষতিকর প্রভাব ফেলে তা ব্যাখ্যা কর।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28800" y="304800"/>
            <a:ext cx="3200400" cy="609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172200" y="381000"/>
            <a:ext cx="2590800" cy="685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সময়ঃ ৫ মিনিট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371600"/>
            <a:ext cx="3932252" cy="3581400"/>
          </a:xfrm>
          <a:prstGeom prst="ellipse">
            <a:avLst/>
          </a:prstGeom>
          <a:ln w="190500" cap="rnd">
            <a:solidFill>
              <a:srgbClr val="92D05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690497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lalmonirhat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3886201"/>
            <a:ext cx="3733800" cy="25145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Frame 1"/>
          <p:cNvSpPr/>
          <p:nvPr/>
        </p:nvSpPr>
        <p:spPr>
          <a:xfrm>
            <a:off x="2133600" y="228600"/>
            <a:ext cx="4724400" cy="533400"/>
          </a:xfrm>
          <a:prstGeom prst="fram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কালবৈশাখী</a:t>
            </a:r>
            <a:r>
              <a:rPr lang="bn-BD" sz="320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 প্রভাব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913103"/>
            <a:ext cx="3657600" cy="24396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5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560" y="3850950"/>
            <a:ext cx="3672840" cy="25498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3">
                <a:lumMod val="5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913103"/>
            <a:ext cx="3657600" cy="24396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7030A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7" name="TextBox 16"/>
          <p:cNvSpPr txBox="1"/>
          <p:nvPr/>
        </p:nvSpPr>
        <p:spPr>
          <a:xfrm>
            <a:off x="609600" y="282958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n w="11430"/>
                <a:latin typeface="NikoshBAN" pitchFamily="2" charset="0"/>
                <a:cs typeface="NikoshBAN" pitchFamily="2" charset="0"/>
              </a:rPr>
              <a:t>গবাদি পশুর প্রাণহানি হয়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5029200" y="281940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n w="11430"/>
                <a:latin typeface="NikoshBAN" pitchFamily="2" charset="0"/>
                <a:cs typeface="NikoshBAN" pitchFamily="2" charset="0"/>
              </a:rPr>
              <a:t>মানুষের প্রাণহানি ঘটে</a:t>
            </a:r>
            <a:endParaRPr lang="en-US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5105400" y="3911384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n w="11430"/>
                <a:latin typeface="NikoshBAN" pitchFamily="2" charset="0"/>
                <a:cs typeface="NikoshBAN" pitchFamily="2" charset="0"/>
              </a:rPr>
              <a:t>গাছপালা উপড়ে ফেলে</a:t>
            </a:r>
            <a:endParaRPr lang="en-US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685800" y="3911384"/>
            <a:ext cx="3352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n w="11430"/>
                <a:latin typeface="NikoshBAN" pitchFamily="2" charset="0"/>
                <a:cs typeface="NikoshBAN" pitchFamily="2" charset="0"/>
              </a:rPr>
              <a:t>ঘর বাড়ির উড়িয়ে নেয়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60578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ms.somewhereinblog.ne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3276600"/>
            <a:ext cx="3972560" cy="2667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 descr="Untitle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0" y="990600"/>
            <a:ext cx="3972560" cy="2590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609600" y="388620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n w="11430"/>
                <a:latin typeface="NikoshBAN" pitchFamily="2" charset="0"/>
                <a:cs typeface="NikoshBAN" pitchFamily="2" charset="0"/>
              </a:rPr>
              <a:t>নৌ চলাচলে বিঘ্ন ঘটায়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5029200" y="610618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n w="11430"/>
                <a:latin typeface="NikoshBAN" pitchFamily="2" charset="0"/>
                <a:cs typeface="NikoshBAN" pitchFamily="2" charset="0"/>
              </a:rPr>
              <a:t>নৌ দূর্ঘটনা ঘটায়</a:t>
            </a:r>
            <a:endParaRPr lang="en-US" sz="2800" dirty="0"/>
          </a:p>
        </p:txBody>
      </p:sp>
      <p:sp>
        <p:nvSpPr>
          <p:cNvPr id="17" name="Frame 16"/>
          <p:cNvSpPr/>
          <p:nvPr/>
        </p:nvSpPr>
        <p:spPr>
          <a:xfrm>
            <a:off x="2133600" y="228600"/>
            <a:ext cx="4343400" cy="533400"/>
          </a:xfrm>
          <a:prstGeom prst="fram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কালবৈশাখী</a:t>
            </a:r>
            <a:r>
              <a:rPr lang="bn-BD" sz="320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 প্রভাব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14531</TotalTime>
  <Words>1001</Words>
  <Application>Microsoft Office PowerPoint</Application>
  <PresentationFormat>On-screen Show (4:3)</PresentationFormat>
  <Paragraphs>139</Paragraphs>
  <Slides>23</Slides>
  <Notes>20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NikoshBAN</vt:lpstr>
      <vt:lpstr>Times New Roman</vt:lpstr>
      <vt:lpstr>Vrinda</vt:lpstr>
      <vt:lpstr>Office Theme</vt:lpstr>
      <vt:lpstr>Custom Design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AB</dc:creator>
  <cp:lastModifiedBy>Baten</cp:lastModifiedBy>
  <cp:revision>1205</cp:revision>
  <dcterms:created xsi:type="dcterms:W3CDTF">2014-05-19T06:43:56Z</dcterms:created>
  <dcterms:modified xsi:type="dcterms:W3CDTF">2016-08-09T18:28:07Z</dcterms:modified>
</cp:coreProperties>
</file>